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D5F7-6C3E-C531-1516-55E99FDA6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EB0B-DBBE-5AA5-4D2B-5BABD237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A603-D653-9C81-C1FF-B5DF48FC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3FB1E-1B1B-C5D7-27F6-921B142A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F6F7-390D-9D90-E0BC-2931BD56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42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761B-4071-B16C-70DB-15E9C61D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ADFF3-63BC-DE91-1410-9FC8B946B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87D9-61D2-F860-17A9-31F85579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F589-3387-EE4D-92CA-C3787652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FB4E-9885-0664-1C35-D470F0B7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2325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963D1-CD2B-451C-8800-FB5570A7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86DAD-F2D1-7D75-4563-9D347EC2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28E6-835F-5951-22DC-28883375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BECB-F187-E12F-E5A2-94CB2AD4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AE1E-4176-9ECF-4354-41DDE66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50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DD7E-9EE3-65CE-E0D3-4AA850E7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36AF-D19B-54D1-3CDB-05CAF6A6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A728-162E-3A86-2B55-BA77B00F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618E-3651-236F-CA56-B2A04F79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3546-9633-A2E9-8D4A-1EA3D39C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46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6290-309F-52FD-9729-0BC5B54B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EA8D-C77D-3736-8C46-0B04819C9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723BE-D1C6-BF15-FB15-7DFE293C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1774-3B28-8545-9AFD-319ECE7B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39E0-E9ED-F73B-D49B-920EF000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33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A518-0E1B-DB0C-C771-B13938E1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9168-25CC-39AE-E47D-596CF9D8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10854-CCFE-AC24-511A-3F8D772CD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0CAB-A385-794D-965E-0A29928C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9DFB3-A93F-E093-2566-78288DD9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A9CBD-D1A6-99B1-17EF-4C0BA2B7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80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F262-7BCF-DB60-C084-7B8B8F7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84487-10BB-8C28-3929-FE99C47E4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56292-E9AB-0338-C7E6-A8B8F7BCF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CE8E6-D851-BA45-AF9A-3FD1A95DA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A9A43-A287-5632-3434-34AEBC2F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3E00E-EFDF-5021-5B86-72484288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ACA2B-DDC7-4578-E1E9-B16FC45B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A0F16-B89D-1A81-487E-4F64017F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344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D450-6E66-E869-B9B5-D107BA52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BEB6F-E15E-6268-3EF3-7B8F6188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AA91F-4FC3-6624-F420-C7601999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63ABD-83F8-4B6B-C0E1-79F2D444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735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FEBD-006D-3004-9199-84641906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9AE87-CC81-A56A-40BA-C8727BF9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354C8-0ED2-233B-366D-191CD7A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31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0E5C-7E49-17D7-1E58-E9997A1F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8ED9-79E0-A25B-6FBC-0ED5A329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AADD7-D108-3CF1-323A-73824B83D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DD29-66AC-EEAE-2532-31B25530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9067-DC91-B455-90DE-72CF42EA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A757E-9712-81B3-855A-C7F8AFE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48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30A5-7998-A404-F5D5-F229419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5144B-C610-7BD3-9F2A-2AB2A700D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99AE-E3BB-495C-7510-79A709A15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E19C4-B0FC-67F7-F6A4-793D0987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B592F-5B00-512C-8AC4-19BC5413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CDFE-9722-AD10-7684-E251280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573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49E13-BBBB-C72A-6E2F-E4C4DE2C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26D5C-9E87-552F-620B-0D564E64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32501-133F-82FC-8D54-57F9D6922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456F8-A248-4D46-A80E-48C2782E9B10}" type="datetimeFigureOut">
              <a:rPr lang="en-VN" smtClean="0"/>
              <a:t>02/09/2025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FF0F-17D0-F6FF-56EB-25ED276D5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0C7-B275-6CBE-AF66-0E9528D1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2671-4CCA-AA43-959C-383C54B450E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95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6C90-BE70-D5B9-169C-98777293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0DCA5-02B4-F89E-7FC7-7C9430AD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96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173F5-CEB9-3184-66A7-25322EE1EF44}"/>
              </a:ext>
            </a:extLst>
          </p:cNvPr>
          <p:cNvSpPr txBox="1"/>
          <p:nvPr/>
        </p:nvSpPr>
        <p:spPr>
          <a:xfrm>
            <a:off x="3871065" y="570150"/>
            <a:ext cx="6194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  <a:b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</a:b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  <a:endParaRPr lang="en-VN" dirty="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AC5071ED-C60C-1C50-DD10-C533541E4E64}"/>
              </a:ext>
            </a:extLst>
          </p:cNvPr>
          <p:cNvSpPr/>
          <p:nvPr/>
        </p:nvSpPr>
        <p:spPr>
          <a:xfrm>
            <a:off x="4497444" y="1027906"/>
            <a:ext cx="2917965" cy="2539809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A51AD-C6C4-FC1B-A568-80AF0DE98FFA}"/>
              </a:ext>
            </a:extLst>
          </p:cNvPr>
          <p:cNvSpPr txBox="1"/>
          <p:nvPr/>
        </p:nvSpPr>
        <p:spPr>
          <a:xfrm>
            <a:off x="2859366" y="3464429"/>
            <a:ext cx="6194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Đề tài: Thơ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Cây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đào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”</a:t>
            </a:r>
            <a:endParaRPr lang="vi-VN" sz="2800" b="1" dirty="0">
              <a:solidFill>
                <a:srgbClr val="000000"/>
              </a:solidFill>
              <a:latin typeface="+mj-lt"/>
              <a:ea typeface="Handyman"/>
              <a:cs typeface="Handyman"/>
              <a:sym typeface="Handyman"/>
            </a:endParaRP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Đối tượng: 24-36 tháng</a:t>
            </a:r>
          </a:p>
          <a:p>
            <a:pPr algn="ctr">
              <a:spcBef>
                <a:spcPct val="0"/>
              </a:spcBef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Handyman"/>
                <a:cs typeface="Handyman"/>
                <a:sym typeface="Handyman"/>
              </a:rPr>
              <a:t>Lớp: Nhà trẻ D1</a:t>
            </a:r>
          </a:p>
        </p:txBody>
      </p:sp>
    </p:spTree>
    <p:extLst>
      <p:ext uri="{BB962C8B-B14F-4D97-AF65-F5344CB8AC3E}">
        <p14:creationId xmlns:p14="http://schemas.microsoft.com/office/powerpoint/2010/main" val="25725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9DCF4-6266-320F-6175-4A9FF5825023}"/>
              </a:ext>
            </a:extLst>
          </p:cNvPr>
          <p:cNvSpPr txBox="1"/>
          <p:nvPr/>
        </p:nvSpPr>
        <p:spPr>
          <a:xfrm>
            <a:off x="3122112" y="2644170"/>
            <a:ext cx="6194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4800" dirty="0"/>
              <a:t>Cô và trẻ hát bài hát:</a:t>
            </a:r>
          </a:p>
          <a:p>
            <a:pPr algn="ctr"/>
            <a:r>
              <a:rPr lang="en-VN" sz="4800" dirty="0" smtClean="0"/>
              <a:t>“</a:t>
            </a:r>
            <a:r>
              <a:rPr lang="en-US" sz="4800" dirty="0" err="1" smtClean="0"/>
              <a:t>Sắp</a:t>
            </a:r>
            <a:r>
              <a:rPr lang="en-US" sz="4800" dirty="0" smtClean="0"/>
              <a:t> </a:t>
            </a:r>
            <a:r>
              <a:rPr lang="en-US" sz="4800" dirty="0" err="1" smtClean="0"/>
              <a:t>đến</a:t>
            </a:r>
            <a:r>
              <a:rPr lang="en-US" sz="4800" dirty="0" smtClean="0"/>
              <a:t> </a:t>
            </a:r>
            <a:r>
              <a:rPr lang="en-US" sz="4800" dirty="0" err="1" smtClean="0"/>
              <a:t>Tết</a:t>
            </a:r>
            <a:r>
              <a:rPr lang="en-US" sz="4800" dirty="0" smtClean="0"/>
              <a:t> </a:t>
            </a:r>
            <a:r>
              <a:rPr lang="en-US" sz="4800" dirty="0" err="1" smtClean="0"/>
              <a:t>rồi</a:t>
            </a:r>
            <a:r>
              <a:rPr lang="en-VN" sz="4800" dirty="0" smtClean="0"/>
              <a:t>” </a:t>
            </a:r>
            <a:endParaRPr lang="en-VN" sz="4800" dirty="0"/>
          </a:p>
        </p:txBody>
      </p:sp>
    </p:spTree>
    <p:extLst>
      <p:ext uri="{BB962C8B-B14F-4D97-AF65-F5344CB8AC3E}">
        <p14:creationId xmlns:p14="http://schemas.microsoft.com/office/powerpoint/2010/main" val="1763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838-F509-A073-6F74-57D84F21D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AFB0-A284-1284-0545-55421D8BB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3DD95-C638-A74E-F0F0-6D7F6631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73"/>
            <a:ext cx="12263166" cy="686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01CEC-CCBB-69E6-E41F-F6870D5369B8}"/>
              </a:ext>
            </a:extLst>
          </p:cNvPr>
          <p:cNvSpPr txBox="1"/>
          <p:nvPr/>
        </p:nvSpPr>
        <p:spPr>
          <a:xfrm>
            <a:off x="1085590" y="2401839"/>
            <a:ext cx="88308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SegoeuiPc"/>
              </a:rPr>
              <a:t>- Cô đọc lần 1 cho trẻ nghe: Cô đọc diễn cảm, kết hợp điệu bộ cử chỉ</a:t>
            </a:r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. </a:t>
            </a:r>
          </a:p>
          <a:p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+ Cô vừa đọc cho các con nghe bài thơ gì?</a:t>
            </a:r>
          </a:p>
          <a:p>
            <a:r>
              <a:rPr lang="vi-VN" sz="3600" b="0" i="0" dirty="0">
                <a:solidFill>
                  <a:srgbClr val="081B3A"/>
                </a:solidFill>
                <a:effectLst/>
                <a:latin typeface="SegoeuiPc"/>
              </a:rPr>
              <a:t> + Bài thơ do ai sáng tác</a:t>
            </a:r>
            <a:r>
              <a:rPr lang="vi-VN" sz="3600" b="0" i="0" dirty="0" smtClean="0">
                <a:solidFill>
                  <a:srgbClr val="081B3A"/>
                </a:solidFill>
                <a:effectLst/>
                <a:latin typeface="SegoeuiPc"/>
              </a:rPr>
              <a:t>?</a:t>
            </a:r>
            <a:r>
              <a:rPr lang="en-US" sz="3600" b="0" i="0" dirty="0" smtClean="0">
                <a:solidFill>
                  <a:srgbClr val="081B3A"/>
                </a:solidFill>
                <a:effectLst/>
                <a:latin typeface="SegoeuiPc"/>
              </a:rPr>
              <a:t>(</a:t>
            </a:r>
            <a:r>
              <a:rPr lang="vi-VN" sz="3600" dirty="0" smtClean="0"/>
              <a:t>Nhược Thủy</a:t>
            </a:r>
            <a:r>
              <a:rPr lang="en-US" sz="3600" dirty="0" smtClean="0"/>
              <a:t>)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30598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838-F509-A073-6F74-57D84F21D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AFB0-A284-1284-0545-55421D8BB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3DD95-C638-A74E-F0F0-6D7F6631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373"/>
            <a:ext cx="12263166" cy="686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01CEC-CCBB-69E6-E41F-F6870D5369B8}"/>
              </a:ext>
            </a:extLst>
          </p:cNvPr>
          <p:cNvSpPr txBox="1"/>
          <p:nvPr/>
        </p:nvSpPr>
        <p:spPr>
          <a:xfrm>
            <a:off x="1085590" y="2401839"/>
            <a:ext cx="8830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V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9F3E-DB62-1F9F-51C8-5C10215F300F}"/>
              </a:ext>
            </a:extLst>
          </p:cNvPr>
          <p:cNvSpPr txBox="1"/>
          <p:nvPr/>
        </p:nvSpPr>
        <p:spPr>
          <a:xfrm>
            <a:off x="2016690" y="2635458"/>
            <a:ext cx="7230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SegoeuiPc"/>
              </a:rPr>
              <a:t>- Cô đọc lần 2: cho trẻ nghe kết hợp tranh minh hoạ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8321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E93A-246C-AC9E-5514-EED78686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825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F50E9-BF86-5F86-5CF9-EEF6D0C3BFF5}"/>
              </a:ext>
            </a:extLst>
          </p:cNvPr>
          <p:cNvSpPr txBox="1"/>
          <p:nvPr/>
        </p:nvSpPr>
        <p:spPr>
          <a:xfrm>
            <a:off x="2195512" y="1690688"/>
            <a:ext cx="780097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effectLst/>
                <a:latin typeface="SegoeuiPc"/>
              </a:rPr>
              <a:t>Cô đàm thoại </a:t>
            </a:r>
            <a:r>
              <a:rPr lang="vi-VN" sz="3200" b="1" i="1" dirty="0">
                <a:solidFill>
                  <a:srgbClr val="FF0000"/>
                </a:solidFill>
                <a:latin typeface="SegoeuiPc"/>
              </a:rPr>
              <a:t>với trẻ</a:t>
            </a:r>
            <a:r>
              <a:rPr lang="vi-VN" sz="3200" b="1" i="1" dirty="0">
                <a:solidFill>
                  <a:srgbClr val="FF0000"/>
                </a:solidFill>
                <a:effectLst/>
                <a:latin typeface="SegoeuiPc"/>
              </a:rPr>
              <a:t>:</a:t>
            </a:r>
          </a:p>
          <a:p>
            <a:r>
              <a:rPr lang="vi-VN" b="0" i="0" dirty="0">
                <a:solidFill>
                  <a:srgbClr val="081B3A"/>
                </a:solidFill>
                <a:effectLst/>
                <a:latin typeface="SegoeuiPc"/>
              </a:rPr>
              <a:t> </a:t>
            </a:r>
            <a:r>
              <a:rPr lang="vi-VN" dirty="0"/>
              <a:t>+ Các con vừa nghe cô đọc bài thơ gì? (Cây đào</a:t>
            </a:r>
            <a:r>
              <a:rPr lang="vi-VN" dirty="0" smtClean="0"/>
              <a:t>)</a:t>
            </a:r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+ Bài thơ do ai sang tác? (Nhược Thủy) </a:t>
            </a:r>
            <a:endParaRPr lang="en-US" dirty="0" smtClean="0"/>
          </a:p>
          <a:p>
            <a:r>
              <a:rPr lang="vi-VN" dirty="0" smtClean="0"/>
              <a:t>+ </a:t>
            </a:r>
            <a:r>
              <a:rPr lang="vi-VN" dirty="0"/>
              <a:t>Trong bài thơ cây đào được trồng ở đâu? ( đầu xóm</a:t>
            </a:r>
            <a:r>
              <a:rPr lang="vi-VN" dirty="0" smtClean="0"/>
              <a:t>)</a:t>
            </a:r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+ Cây đào đã nở hoa chưa các con? ( đang nụ ạ ) </a:t>
            </a:r>
            <a:endParaRPr lang="en-US" dirty="0" smtClean="0"/>
          </a:p>
          <a:p>
            <a:r>
              <a:rPr lang="vi-VN" dirty="0" smtClean="0"/>
              <a:t>+ </a:t>
            </a:r>
            <a:r>
              <a:rPr lang="vi-VN" dirty="0"/>
              <a:t>Các bạn nhỏ mong gì khi nhìn thấy cây đào nở? ( các bạn mong tết đến) - Bông đào như nào? ( nho nhỏ) </a:t>
            </a:r>
            <a:endParaRPr lang="en-US" dirty="0" smtClean="0"/>
          </a:p>
          <a:p>
            <a:r>
              <a:rPr lang="vi-VN" dirty="0" smtClean="0"/>
              <a:t>+ </a:t>
            </a:r>
            <a:r>
              <a:rPr lang="vi-VN" dirty="0"/>
              <a:t>Cánh hoa đào màu gì nhỉ các con? ( cánh đào hồng tươi) </a:t>
            </a:r>
            <a:endParaRPr lang="en-US" dirty="0" smtClean="0"/>
          </a:p>
          <a:p>
            <a:r>
              <a:rPr lang="vi-VN" dirty="0" smtClean="0"/>
              <a:t>+ </a:t>
            </a:r>
            <a:r>
              <a:rPr lang="vi-VN" dirty="0"/>
              <a:t>Khi hoa đào nở là cái gì đến nhỉ các con? ( tết đến</a:t>
            </a:r>
            <a:r>
              <a:rPr lang="vi-VN" dirty="0" smtClean="0"/>
              <a:t>)</a:t>
            </a:r>
            <a:endParaRPr lang="en-US" dirty="0" smtClean="0"/>
          </a:p>
          <a:p>
            <a:r>
              <a:rPr lang="vi-VN" dirty="0"/>
              <a:t>=&gt; Giáo dục: Chúng mình nhớ phải chăm sóc, tưới cây hàng ngày, không hái hoa bẻ cành khi đi chơi công viên để chúng mình có nhiều hoa đẹp nhé.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674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5C8-6971-3CB3-773B-5E0D5FE0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3" name="c4e350af3468920a968bfdae06dd39e4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93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369-7A4D-268D-6A29-A8E0A85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E90BA-11D1-B137-9487-4F0C87AE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3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E9DCF4-6266-320F-6175-4A9FF5825023}"/>
              </a:ext>
            </a:extLst>
          </p:cNvPr>
          <p:cNvSpPr txBox="1"/>
          <p:nvPr/>
        </p:nvSpPr>
        <p:spPr>
          <a:xfrm>
            <a:off x="3122112" y="2644170"/>
            <a:ext cx="6194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7200" dirty="0"/>
              <a:t>THANKS YOU </a:t>
            </a:r>
          </a:p>
        </p:txBody>
      </p:sp>
    </p:spTree>
    <p:extLst>
      <p:ext uri="{BB962C8B-B14F-4D97-AF65-F5344CB8AC3E}">
        <p14:creationId xmlns:p14="http://schemas.microsoft.com/office/powerpoint/2010/main" val="270748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276</Words>
  <Application>Microsoft Office PowerPoint</Application>
  <PresentationFormat>Widescreen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Handyman</vt:lpstr>
      <vt:lpstr>SegoeuiPc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Soshi</cp:lastModifiedBy>
  <cp:revision>5</cp:revision>
  <dcterms:created xsi:type="dcterms:W3CDTF">2025-01-09T16:25:06Z</dcterms:created>
  <dcterms:modified xsi:type="dcterms:W3CDTF">2025-02-09T07:54:21Z</dcterms:modified>
</cp:coreProperties>
</file>