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8" r:id="rId2"/>
    <p:sldId id="262" r:id="rId3"/>
    <p:sldId id="285" r:id="rId4"/>
    <p:sldId id="284" r:id="rId5"/>
    <p:sldId id="265" r:id="rId6"/>
    <p:sldId id="299" r:id="rId7"/>
    <p:sldId id="300" r:id="rId8"/>
    <p:sldId id="301" r:id="rId9"/>
    <p:sldId id="302" r:id="rId10"/>
    <p:sldId id="293" r:id="rId11"/>
    <p:sldId id="306" r:id="rId12"/>
    <p:sldId id="303" r:id="rId13"/>
    <p:sldId id="304" r:id="rId14"/>
    <p:sldId id="305" r:id="rId15"/>
    <p:sldId id="307" r:id="rId16"/>
    <p:sldId id="296" r:id="rId17"/>
    <p:sldId id="274" r:id="rId18"/>
    <p:sldId id="27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89" autoAdjust="0"/>
  </p:normalViewPr>
  <p:slideViewPr>
    <p:cSldViewPr showGuides="1">
      <p:cViewPr varScale="1">
        <p:scale>
          <a:sx n="73" d="100"/>
          <a:sy n="73" d="100"/>
        </p:scale>
        <p:origin x="5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0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9600" y="1638300"/>
            <a:ext cx="9144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1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ts val="31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TRƯỜNG MẦM NON BAN MAI XANH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5546920"/>
            <a:ext cx="9144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PHÁT TRIỂN NGÔN NGỮ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: NB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“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Hoa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đào-hoa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mai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: 24-36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tháng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</p:txBody>
      </p:sp>
      <p:sp>
        <p:nvSpPr>
          <p:cNvPr id="8" name="Freeform 12"/>
          <p:cNvSpPr/>
          <p:nvPr/>
        </p:nvSpPr>
        <p:spPr>
          <a:xfrm>
            <a:off x="7162800" y="2497077"/>
            <a:ext cx="3429001" cy="3385185"/>
          </a:xfrm>
          <a:custGeom>
            <a:avLst/>
            <a:gdLst/>
            <a:ahLst/>
            <a:cxnLst/>
            <a:rect l="l" t="t" r="r" b="b"/>
            <a:pathLst>
              <a:path w="3136434" h="3118356">
                <a:moveTo>
                  <a:pt x="0" y="0"/>
                </a:moveTo>
                <a:lnTo>
                  <a:pt x="3136434" y="0"/>
                </a:lnTo>
                <a:lnTo>
                  <a:pt x="3136434" y="3118356"/>
                </a:lnTo>
                <a:lnTo>
                  <a:pt x="0" y="311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82078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"/>
            <a:ext cx="18357850" cy="1024001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806825" y="5116830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Cho </a:t>
            </a:r>
            <a:r>
              <a:rPr lang="en-US" sz="5400" dirty="0" err="1"/>
              <a:t>trẻ</a:t>
            </a:r>
            <a:r>
              <a:rPr lang="en-US" sz="5400" dirty="0"/>
              <a:t> </a:t>
            </a:r>
            <a:r>
              <a:rPr lang="en-US" sz="5400" dirty="0" err="1"/>
              <a:t>quan</a:t>
            </a:r>
            <a:r>
              <a:rPr lang="en-US" sz="5400" dirty="0"/>
              <a:t> </a:t>
            </a:r>
            <a:r>
              <a:rPr lang="en-US" sz="5400" dirty="0" err="1"/>
              <a:t>sát</a:t>
            </a:r>
            <a:r>
              <a:rPr lang="en-US" sz="5400" dirty="0"/>
              <a:t> </a:t>
            </a:r>
            <a:r>
              <a:rPr lang="en-US" sz="5400" dirty="0" err="1" smtClean="0"/>
              <a:t>hoa</a:t>
            </a:r>
            <a:r>
              <a:rPr lang="en-US" sz="5400" dirty="0" smtClean="0"/>
              <a:t> </a:t>
            </a:r>
            <a:r>
              <a:rPr lang="en-US" sz="5400" dirty="0" err="1" smtClean="0"/>
              <a:t>mai</a:t>
            </a:r>
            <a:r>
              <a:rPr lang="en-US" sz="5400" dirty="0" smtClean="0"/>
              <a:t> </a:t>
            </a:r>
            <a:r>
              <a:rPr lang="en-US" sz="5400" dirty="0" err="1" smtClean="0"/>
              <a:t>và</a:t>
            </a:r>
            <a:r>
              <a:rPr lang="en-US" sz="5400" dirty="0" smtClean="0"/>
              <a:t> </a:t>
            </a:r>
            <a:r>
              <a:rPr lang="en-US" sz="5400" dirty="0" err="1"/>
              <a:t>hỏi</a:t>
            </a:r>
            <a:r>
              <a:rPr lang="en-US" sz="5400" dirty="0"/>
              <a:t> </a:t>
            </a:r>
            <a:r>
              <a:rPr lang="en-US" sz="5400" dirty="0" err="1"/>
              <a:t>trẻ</a:t>
            </a:r>
            <a:r>
              <a:rPr lang="en-US" sz="5400" dirty="0"/>
              <a:t>.</a:t>
            </a:r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9812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1" y="2724262"/>
            <a:ext cx="4998084" cy="16761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gì?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17563" y="3562350"/>
            <a:ext cx="96917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7124701"/>
            <a:ext cx="4419600" cy="838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36650" y="6972300"/>
            <a:ext cx="5416550" cy="1616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5910105" y="7082498"/>
            <a:ext cx="976630" cy="67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70" y="1985962"/>
            <a:ext cx="7357588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2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1" y="2724262"/>
            <a:ext cx="4998084" cy="16761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17563" y="3562350"/>
            <a:ext cx="96917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7124701"/>
            <a:ext cx="4419600" cy="838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36650" y="6972300"/>
            <a:ext cx="5416550" cy="1616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5910105" y="7082498"/>
            <a:ext cx="976630" cy="67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70" y="1985962"/>
            <a:ext cx="7357588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7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0328" y="2552700"/>
            <a:ext cx="5700872" cy="18859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17563" y="3562350"/>
            <a:ext cx="96917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7124701"/>
            <a:ext cx="4419600" cy="838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36650" y="6972300"/>
            <a:ext cx="5416550" cy="1616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5910105" y="7082498"/>
            <a:ext cx="976630" cy="67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70" y="1985962"/>
            <a:ext cx="7357588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81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" y="2724262"/>
            <a:ext cx="5562599" cy="16761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17563" y="3562350"/>
            <a:ext cx="96917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7124701"/>
            <a:ext cx="4419600" cy="838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36650" y="6972300"/>
            <a:ext cx="5416550" cy="1616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</a:t>
            </a:r>
            <a:r>
              <a:rPr kumimoji="0" lang="en-US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5910105" y="7082498"/>
            <a:ext cx="976630" cy="67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70" y="1985962"/>
            <a:ext cx="7357588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77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" y="2724262"/>
            <a:ext cx="5562599" cy="49338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27508" y="5372100"/>
            <a:ext cx="96917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70" y="1985962"/>
            <a:ext cx="7357588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6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43000" y="2720033"/>
            <a:ext cx="7162800" cy="12003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62000" y="876300"/>
            <a:ext cx="48768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 smtClean="0"/>
              <a:t>Giống</a:t>
            </a:r>
            <a:r>
              <a:rPr lang="en-US" sz="7200" dirty="0" smtClean="0"/>
              <a:t> </a:t>
            </a:r>
            <a:r>
              <a:rPr lang="en-US" sz="7200" dirty="0" err="1" smtClean="0"/>
              <a:t>nhau</a:t>
            </a:r>
            <a:endParaRPr lang="en-US" sz="7200" dirty="0"/>
          </a:p>
        </p:txBody>
      </p:sp>
      <p:sp>
        <p:nvSpPr>
          <p:cNvPr id="10" name="Rounded Rectangle 9"/>
          <p:cNvSpPr/>
          <p:nvPr/>
        </p:nvSpPr>
        <p:spPr>
          <a:xfrm>
            <a:off x="1905000" y="5600700"/>
            <a:ext cx="44196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 smtClean="0"/>
              <a:t>Khác</a:t>
            </a:r>
            <a:r>
              <a:rPr lang="en-US" sz="7200" dirty="0" smtClean="0"/>
              <a:t> </a:t>
            </a:r>
            <a:r>
              <a:rPr lang="en-US" sz="7200" dirty="0" err="1" smtClean="0"/>
              <a:t>nhau</a:t>
            </a:r>
            <a:endParaRPr lang="en-US" sz="7200" dirty="0"/>
          </a:p>
        </p:txBody>
      </p:sp>
      <p:sp>
        <p:nvSpPr>
          <p:cNvPr id="3" name="Rectangle 2"/>
          <p:cNvSpPr/>
          <p:nvPr/>
        </p:nvSpPr>
        <p:spPr>
          <a:xfrm>
            <a:off x="1350233" y="2720034"/>
            <a:ext cx="7260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81B3A"/>
                </a:solidFill>
                <a:latin typeface="SegoeuiPc"/>
              </a:rPr>
              <a:t>Cánh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hoa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có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dạng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hình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tròn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,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đều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là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hoa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có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trong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ngày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tết</a:t>
            </a:r>
            <a:r>
              <a:rPr lang="en-US" sz="3600" dirty="0">
                <a:solidFill>
                  <a:srgbClr val="081B3A"/>
                </a:solidFill>
                <a:latin typeface="SegoeuiPc"/>
              </a:rPr>
              <a:t>, </a:t>
            </a:r>
            <a:r>
              <a:rPr lang="en-US" sz="3600" dirty="0" err="1">
                <a:solidFill>
                  <a:srgbClr val="081B3A"/>
                </a:solidFill>
                <a:latin typeface="SegoeuiPc"/>
              </a:rPr>
              <a:t>tiệc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034" y="419100"/>
            <a:ext cx="6167566" cy="4188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295900"/>
            <a:ext cx="6481634" cy="4314582"/>
          </a:xfrm>
          <a:prstGeom prst="rect">
            <a:avLst/>
          </a:prstGeom>
        </p:spPr>
      </p:pic>
      <p:cxnSp>
        <p:nvCxnSpPr>
          <p:cNvPr id="14" name="Elbow Connector 13"/>
          <p:cNvCxnSpPr/>
          <p:nvPr/>
        </p:nvCxnSpPr>
        <p:spPr>
          <a:xfrm rot="16200000" flipH="1">
            <a:off x="5595257" y="1751239"/>
            <a:ext cx="990600" cy="533400"/>
          </a:xfrm>
          <a:prstGeom prst="bentConnector3">
            <a:avLst>
              <a:gd name="adj1" fmla="val 4736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667000" y="7353300"/>
            <a:ext cx="7239000" cy="6372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Elbow Connector 19"/>
          <p:cNvCxnSpPr/>
          <p:nvPr/>
        </p:nvCxnSpPr>
        <p:spPr>
          <a:xfrm rot="16200000" flipH="1">
            <a:off x="6324600" y="6210300"/>
            <a:ext cx="990600" cy="6858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443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09"/>
            <a:ext cx="18357850" cy="1024001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186237" y="3139450"/>
            <a:ext cx="99853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 </a:t>
            </a:r>
            <a:r>
              <a:rPr lang="en-US" alt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TC1:</a:t>
            </a:r>
            <a:r>
              <a:rPr lang="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 smtClean="0">
                <a:latin typeface="+mj-lt"/>
              </a:rPr>
              <a:t>Cách </a:t>
            </a:r>
            <a:r>
              <a:rPr lang="vi-VN" sz="2400" b="1" i="1" dirty="0">
                <a:latin typeface="+mj-lt"/>
              </a:rPr>
              <a:t>chơi</a:t>
            </a:r>
            <a:r>
              <a:rPr lang="vi-VN" sz="2400" b="1" i="1" dirty="0" smtClean="0">
                <a:latin typeface="+mj-lt"/>
              </a:rPr>
              <a:t>:</a:t>
            </a:r>
            <a:r>
              <a:rPr lang="en-US" sz="2400" b="1" i="1" dirty="0" smtClean="0">
                <a:latin typeface="+mj-lt"/>
              </a:rPr>
              <a:t> </a:t>
            </a:r>
            <a:endParaRPr lang="en-US" sz="2400" dirty="0" smtClean="0"/>
          </a:p>
          <a:p>
            <a:r>
              <a:rPr lang="en-US" sz="2400" dirty="0" smtClean="0"/>
              <a:t>- </a:t>
            </a:r>
            <a:r>
              <a:rPr lang="vi-VN" sz="2400" dirty="0" smtClean="0"/>
              <a:t> </a:t>
            </a:r>
            <a:r>
              <a:rPr lang="vi-VN" sz="2400" dirty="0"/>
              <a:t>Cô tặng mỗi trẻ 1 rổ đồ chơi có lô tô 1 hoa đào và 1hoa mai </a:t>
            </a:r>
            <a:endParaRPr lang="en-US" sz="2400" dirty="0" smtClean="0"/>
          </a:p>
          <a:p>
            <a:r>
              <a:rPr lang="en-US" sz="2400" dirty="0" smtClean="0"/>
              <a:t>- </a:t>
            </a:r>
            <a:r>
              <a:rPr lang="vi-VN" sz="2400" dirty="0" smtClean="0"/>
              <a:t>Cô </a:t>
            </a:r>
            <a:r>
              <a:rPr lang="vi-VN" sz="2400" dirty="0"/>
              <a:t>gọi tên hoa nào chúng mình chọn đúng hoa đó giơ lên và nói tên, của hoa </a:t>
            </a:r>
            <a:r>
              <a:rPr lang="vi-VN" sz="2400" dirty="0" smtClean="0"/>
              <a:t>nhé</a:t>
            </a:r>
            <a:endParaRPr lang="en-US" sz="2400" dirty="0" smtClean="0"/>
          </a:p>
          <a:p>
            <a:r>
              <a:rPr lang="en-US" sz="2400" dirty="0" smtClean="0"/>
              <a:t>- </a:t>
            </a:r>
            <a:r>
              <a:rPr lang="vi-VN" sz="2400" dirty="0" smtClean="0"/>
              <a:t>Cô </a:t>
            </a:r>
            <a:r>
              <a:rPr lang="vi-VN" sz="2400" dirty="0"/>
              <a:t>nói đặc điểm của hoa, trẻ chọn và gọi tên hoavà màu sắc của hoa</a:t>
            </a:r>
            <a:r>
              <a:rPr lang="vi-VN" sz="2400" dirty="0" smtClean="0"/>
              <a:t>.</a:t>
            </a:r>
            <a:endParaRPr lang="en-US" sz="2400" dirty="0" smtClean="0"/>
          </a:p>
          <a:p>
            <a:r>
              <a:rPr lang="en-US" sz="2400" dirty="0" smtClean="0"/>
              <a:t>- </a:t>
            </a:r>
            <a:r>
              <a:rPr lang="vi-VN" sz="2400" dirty="0" smtClean="0"/>
              <a:t>Tổ </a:t>
            </a:r>
            <a:r>
              <a:rPr lang="vi-VN" sz="2400" dirty="0"/>
              <a:t>chức cho trẻ chơi 2-3 lần. Động viên, khuyến khích trẻ sau mỗi lần</a:t>
            </a:r>
            <a:endParaRPr lang="en-US" altLang="en-US" sz="2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800100"/>
            <a:ext cx="7848600" cy="7848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4800" y="6057900"/>
            <a:ext cx="3810000" cy="15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/>
              <a:t>M</a:t>
            </a:r>
            <a:r>
              <a:rPr lang="x-none" sz="5000" dirty="0"/>
              <a:t>àu xanh.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800600" y="67437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45"/>
            <a:ext cx="18357850" cy="102400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334000" y="3467100"/>
            <a:ext cx="8317230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dirty="0"/>
              <a:t>                   </a:t>
            </a:r>
            <a:r>
              <a:rPr lang="vi-VN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/>
              <a:t>-</a:t>
            </a:r>
            <a:r>
              <a:rPr lang="vi-VN" altLang="en-US" sz="6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6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6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6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6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6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6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6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6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vi-VN" sz="66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597345335293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97200" y="9486900"/>
            <a:ext cx="2000250" cy="476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68880" y="2628900"/>
            <a:ext cx="12139295" cy="368490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Gợi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gây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hứng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thú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ctr"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trẻ hát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4085435830728920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8191500"/>
            <a:ext cx="2438400" cy="1325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-266700"/>
            <a:ext cx="11506200" cy="115062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71600" y="952500"/>
            <a:ext cx="4953000" cy="6781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1200" y="1181100"/>
            <a:ext cx="320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khám phá hộp quà.</a:t>
            </a:r>
          </a:p>
        </p:txBody>
      </p:sp>
    </p:spTree>
    <p:extLst>
      <p:ext uri="{BB962C8B-B14F-4D97-AF65-F5344CB8AC3E}">
        <p14:creationId xmlns:p14="http://schemas.microsoft.com/office/powerpoint/2010/main" val="3836061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"/>
            <a:ext cx="18357850" cy="1024001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806825" y="5116830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Cho </a:t>
            </a:r>
            <a:r>
              <a:rPr lang="en-US" sz="5400" dirty="0" err="1"/>
              <a:t>trẻ</a:t>
            </a:r>
            <a:r>
              <a:rPr lang="en-US" sz="5400" dirty="0"/>
              <a:t> </a:t>
            </a:r>
            <a:r>
              <a:rPr lang="en-US" sz="5400" dirty="0" err="1"/>
              <a:t>quan</a:t>
            </a:r>
            <a:r>
              <a:rPr lang="en-US" sz="5400" dirty="0"/>
              <a:t> </a:t>
            </a:r>
            <a:r>
              <a:rPr lang="en-US" sz="5400" dirty="0" err="1"/>
              <a:t>sát</a:t>
            </a:r>
            <a:r>
              <a:rPr lang="en-US" sz="5400" dirty="0"/>
              <a:t> </a:t>
            </a:r>
            <a:r>
              <a:rPr lang="en-US" sz="5400" dirty="0" err="1" smtClean="0"/>
              <a:t>hoa</a:t>
            </a:r>
            <a:r>
              <a:rPr lang="en-US" sz="5400" dirty="0" smtClean="0"/>
              <a:t> </a:t>
            </a:r>
            <a:r>
              <a:rPr lang="en-US" sz="5400" dirty="0" err="1" smtClean="0"/>
              <a:t>đào</a:t>
            </a:r>
            <a:r>
              <a:rPr lang="en-US" sz="5400" dirty="0" smtClean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hỏi</a:t>
            </a:r>
            <a:r>
              <a:rPr lang="en-US" sz="5400" dirty="0"/>
              <a:t> </a:t>
            </a:r>
            <a:r>
              <a:rPr lang="en-US" sz="5400" dirty="0" err="1"/>
              <a:t>trẻ</a:t>
            </a:r>
            <a:r>
              <a:rPr lang="en-US" sz="5400" dirty="0"/>
              <a:t>.</a:t>
            </a:r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1" y="2724262"/>
            <a:ext cx="4998084" cy="16761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17563" y="3562350"/>
            <a:ext cx="96917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/>
          <p:cNvSpPr/>
          <p:nvPr/>
        </p:nvSpPr>
        <p:spPr>
          <a:xfrm>
            <a:off x="1066800" y="7124701"/>
            <a:ext cx="4419600" cy="838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1136650" y="6972300"/>
            <a:ext cx="5416550" cy="1616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vi-VN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5910105" y="7082498"/>
            <a:ext cx="976630" cy="67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84" y="2400300"/>
            <a:ext cx="6858000" cy="64918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1" y="2724262"/>
            <a:ext cx="4998084" cy="16761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17563" y="3562350"/>
            <a:ext cx="96917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7124701"/>
            <a:ext cx="4419600" cy="838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36650" y="6972300"/>
            <a:ext cx="5416550" cy="1616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5910105" y="7082498"/>
            <a:ext cx="976630" cy="67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84" y="2400300"/>
            <a:ext cx="6858000" cy="64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9740" y="2857500"/>
            <a:ext cx="4998084" cy="16761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17563" y="3562350"/>
            <a:ext cx="96917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7124701"/>
            <a:ext cx="4419600" cy="838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36650" y="6972300"/>
            <a:ext cx="5416550" cy="1616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5910105" y="7082498"/>
            <a:ext cx="976630" cy="67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84" y="2400300"/>
            <a:ext cx="6858000" cy="64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57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1" y="2724262"/>
            <a:ext cx="5688962" cy="28764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207124" y="4139274"/>
            <a:ext cx="96917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7124701"/>
            <a:ext cx="4419600" cy="838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36650" y="6972300"/>
            <a:ext cx="5416550" cy="16161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5910105" y="7082498"/>
            <a:ext cx="976630" cy="67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84" y="2400300"/>
            <a:ext cx="6858000" cy="64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3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51228" y="3460755"/>
            <a:ext cx="5699660" cy="44069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553200" y="5054610"/>
            <a:ext cx="96917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84" y="2400300"/>
            <a:ext cx="6858000" cy="649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20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347</Words>
  <Application>Microsoft Office PowerPoint</Application>
  <PresentationFormat>Custom</PresentationFormat>
  <Paragraphs>47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Times New Roman</vt:lpstr>
      <vt:lpstr>Arial</vt:lpstr>
      <vt:lpstr>Handyman</vt:lpstr>
      <vt:lpstr>SegoeuiPc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Green Illustrative Storytelling Kids Presentation</dc:title>
  <dc:creator>Administrator</dc:creator>
  <cp:lastModifiedBy>Soshi</cp:lastModifiedBy>
  <cp:revision>23</cp:revision>
  <dcterms:created xsi:type="dcterms:W3CDTF">2006-08-16T00:00:00Z</dcterms:created>
  <dcterms:modified xsi:type="dcterms:W3CDTF">2025-02-09T07:22:55Z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3EDDCD25F81E4276B9FC6526DC67609F_13</vt:lpwstr>
  </property>
  <property fmtid="{D5CDD505-2E9C-101B-9397-08002B2CF9AE}" pid="3" name="KSOProductBuildVer">
    <vt:lpwstr>1033-12.2.0.19307</vt:lpwstr>
  </property>
</Properties>
</file>