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89" r:id="rId3"/>
    <p:sldId id="290" r:id="rId4"/>
    <p:sldId id="307" r:id="rId5"/>
    <p:sldId id="308" r:id="rId6"/>
    <p:sldId id="311" r:id="rId7"/>
    <p:sldId id="309" r:id="rId8"/>
    <p:sldId id="310" r:id="rId9"/>
    <p:sldId id="312" r:id="rId10"/>
    <p:sldId id="313" r:id="rId11"/>
    <p:sldId id="295" r:id="rId12"/>
    <p:sldId id="296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875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261563" y="366223"/>
            <a:ext cx="9564095" cy="4642367"/>
            <a:chOff x="1288106" y="50734"/>
            <a:chExt cx="9564095" cy="46423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524000" y="50734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QUẬN LONG BIÊN</a:t>
              </a: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BAN MAI XANH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92324B-D0A9-F947-5E88-F1B95A47C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825" y="793220"/>
              <a:ext cx="6843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692434" y="163485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692434" y="24142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708201" y="3005572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TÁCH NHÓM CÓ 5 ĐỐI TƯỢNG THÀNH 2 NHÓM NHỎ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692434" y="3908545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NHỠ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288106" y="432376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142"/>
            <a:ext cx="5538951" cy="34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86" y="1450428"/>
            <a:ext cx="6054811" cy="35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1954924" y="273267"/>
            <a:ext cx="8050924" cy="62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3211" y="5068297"/>
            <a:ext cx="3132083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3" y="5055831"/>
            <a:ext cx="314580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275" y="0"/>
            <a:ext cx="12218276" cy="4887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61793" y="5150070"/>
            <a:ext cx="3962400" cy="14188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61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15</cp:revision>
  <dcterms:created xsi:type="dcterms:W3CDTF">2024-08-18T03:53:59Z</dcterms:created>
  <dcterms:modified xsi:type="dcterms:W3CDTF">2025-02-05T02:21:52Z</dcterms:modified>
</cp:coreProperties>
</file>