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63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33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01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558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43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286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013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25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84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6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83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95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DB508-5FA7-4C95-9E09-D31462FEECE9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4C317-1265-4B15-8C01-9D198DE761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21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0340" y="320041"/>
            <a:ext cx="7109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UỶ BAN NHÂN DÂN </a:t>
            </a:r>
            <a:r>
              <a:rPr lang="vi-VN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QUẬN LONG BIÊN</a:t>
            </a:r>
          </a:p>
          <a:p>
            <a:pPr algn="ctr"/>
            <a:r>
              <a:rPr lang="vi-VN" b="1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 MẦM NON BAN MAI XANH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755821"/>
            <a:ext cx="1921136" cy="1910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560320" y="2666683"/>
            <a:ext cx="72694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 QUEN VĂN HỌC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Bài thơ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Nở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: Nhà trẻ </a:t>
            </a:r>
            <a:r>
              <a:rPr lang="vi-VN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D3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3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nề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870" y="0"/>
            <a:ext cx="14192250" cy="7213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9895" y="2444675"/>
            <a:ext cx="8046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Cô và trẻ hát và vận động bài: </a:t>
            </a:r>
            <a:r>
              <a:rPr lang="vi-VN" altLang="en-US" sz="5400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“Mẹ yêu không nào” </a:t>
            </a:r>
            <a:endParaRPr lang="vi-VN" sz="5400" dirty="0"/>
          </a:p>
        </p:txBody>
      </p:sp>
      <p:pic>
        <p:nvPicPr>
          <p:cNvPr id="2" name="my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09153" y="5723068"/>
            <a:ext cx="1773160" cy="10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HƠ: HOA NỞ | Mầm non Họa 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30"/>
            <a:ext cx="12287250" cy="73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8850" y="160020"/>
            <a:ext cx="673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Lần 1: Cô kể kết hợp cử chỉ , điệu bộ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7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 - Tản mạn về Hoa cà &amp; Màu tím hoa cà » Thiều Gia Thi Vă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" y="1632992"/>
            <a:ext cx="4023361" cy="30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hình ảnh hoa huệ trắng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737296"/>
            <a:ext cx="3977640" cy="29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Ý nghĩa của hoa nhài – Loài hoa của sự may mắn, tinh kh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91" y="1702528"/>
            <a:ext cx="3977640" cy="301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3240" y="411480"/>
            <a:ext cx="674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Lần 2: Cô đọc cùng tranh minh họa</a:t>
            </a:r>
            <a:endParaRPr lang="vi-VN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49" y="5143500"/>
            <a:ext cx="29954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Hoa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 Cà </a:t>
            </a:r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tim tím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9448" y="5143500"/>
            <a:ext cx="3279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Hoa </a:t>
            </a:r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Huệ trắng tinh</a:t>
            </a:r>
            <a:endParaRPr lang="vi-VN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0732" y="5143500"/>
            <a:ext cx="2785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Hoa </a:t>
            </a:r>
            <a:r>
              <a:rPr lang="vi-VN" sz="4000" dirty="0" smtClean="0">
                <a:solidFill>
                  <a:srgbClr val="C00000"/>
                </a:solidFill>
                <a:latin typeface="+mj-lt"/>
              </a:rPr>
              <a:t>Nhài xinh xinh</a:t>
            </a:r>
            <a:endParaRPr lang="vi-VN" sz="4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5744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62560614476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" y="0"/>
            <a:ext cx="12390120" cy="6176963"/>
          </a:xfrm>
        </p:spPr>
      </p:pic>
    </p:spTree>
    <p:extLst>
      <p:ext uri="{BB962C8B-B14F-4D97-AF65-F5344CB8AC3E}">
        <p14:creationId xmlns:p14="http://schemas.microsoft.com/office/powerpoint/2010/main" val="25455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90755" cy="68014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6020" y="1405889"/>
            <a:ext cx="7315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Cô : Đàm thoại, trích dẫn</a:t>
            </a:r>
          </a:p>
          <a:p>
            <a:r>
              <a:rPr lang="vi-VN" altLang="en-US" sz="5400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=&gt; Giáo dục trẻ </a:t>
            </a:r>
            <a:r>
              <a:rPr lang="vi-VN" altLang="en-US" sz="5400" dirty="0" smtClean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: các con cần phải biết yêu quý các loại cây, hoa. Không ngắt hoa, bẻ cành con nhé</a:t>
            </a:r>
            <a:endParaRPr lang="vi-VN" altLang="en-US" sz="5400" dirty="0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0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nề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870" y="0"/>
            <a:ext cx="14192250" cy="7213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8970" y="2548890"/>
            <a:ext cx="841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Dạy trẻ đọc thơ: cho trẻ đoc cùng cô</a:t>
            </a:r>
          </a:p>
          <a:p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Tổ đọc, nhóm đọc, cá nhân trẻ đọc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56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75490" cy="6831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840" y="3121224"/>
            <a:ext cx="81381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Cô nhận xét giờ học và cho trẻ chuyển hoạt động</a:t>
            </a:r>
          </a:p>
          <a:p>
            <a:r>
              <a:rPr lang="vi-VN" altLang="en-US" sz="1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57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144</Words>
  <Application>Microsoft Office PowerPoint</Application>
  <PresentationFormat>Widescreen</PresentationFormat>
  <Paragraphs>17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9</cp:revision>
  <dcterms:created xsi:type="dcterms:W3CDTF">2024-10-09T02:52:28Z</dcterms:created>
  <dcterms:modified xsi:type="dcterms:W3CDTF">2025-01-23T05:23:19Z</dcterms:modified>
</cp:coreProperties>
</file>