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sldIdLst>
    <p:sldId id="276" r:id="rId3"/>
    <p:sldId id="283" r:id="rId4"/>
    <p:sldId id="285" r:id="rId5"/>
    <p:sldId id="307" r:id="rId6"/>
    <p:sldId id="306" r:id="rId7"/>
    <p:sldId id="308" r:id="rId8"/>
    <p:sldId id="2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15"/>
  </p:normalViewPr>
  <p:slideViewPr>
    <p:cSldViewPr snapToGrid="0">
      <p:cViewPr varScale="1">
        <p:scale>
          <a:sx n="86" d="100"/>
          <a:sy n="86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7C008-23EF-5645-81DE-CE77C6529BC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3A9BA-D18E-A648-A6DC-469CBCB109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7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endParaRPr lang="en-US" altLang="zh-CN"/>
          </a:p>
        </p:txBody>
      </p:sp>
      <p:pic>
        <p:nvPicPr>
          <p:cNvPr id="2050" name="Content Placeholder 1" descr="149079053_3571002713029246_5172747834860867210_n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82925" y="2947988"/>
            <a:ext cx="1828800" cy="1828800"/>
          </a:xfrm>
        </p:spPr>
      </p:pic>
      <p:pic>
        <p:nvPicPr>
          <p:cNvPr id="2051" name="Picture 4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525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Content Placeholder 6" descr="ảnh nền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28600" y="22860"/>
            <a:ext cx="12029440" cy="685990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0" y="-15240"/>
            <a:ext cx="12260580" cy="6838950"/>
          </a:xfrm>
          <a:prstGeom prst="rect">
            <a:avLst/>
          </a:prstGeom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115122" y="2947988"/>
            <a:ext cx="9781478" cy="371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en-US" sz="5000" b="1" dirty="0">
              <a:solidFill>
                <a:srgbClr val="FF0000"/>
              </a:solidFill>
              <a:latin typeface="UTM Avo" panose="02040603050506020204" pitchFamily="18"/>
              <a:cs typeface="Times New Roman" panose="02020603050405020304"/>
            </a:endParaRPr>
          </a:p>
          <a:p>
            <a:pPr lvl="0" algn="ctr" defTabSz="457200">
              <a:defRPr/>
            </a:pPr>
            <a:r>
              <a:rPr lang="vi-VN" alt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NDTT:</a:t>
            </a:r>
            <a:r>
              <a:rPr lang="vi-VN" altLang="en-US" sz="3800" b="1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altLang="en-US" sz="4400" b="1" dirty="0" smtClean="0">
                <a:solidFill>
                  <a:srgbClr val="FF0000"/>
                </a:solidFill>
                <a:latin typeface="+mj-lt"/>
              </a:rPr>
              <a:t>Dạy h</a:t>
            </a: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 “mùa xuân đến rồi”</a:t>
            </a:r>
            <a:endParaRPr lang="vi-V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r>
              <a:rPr lang="vi-VN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VĐMH: Lý cây xanh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defRPr/>
            </a:pPr>
            <a:r>
              <a:rPr kumimoji="0" lang="en-US" sz="3600" b="1" kern="1200" cap="none" spc="0" normalizeH="0" baseline="0" noProof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6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kern="1200" cap="none" spc="0" normalizeH="0" baseline="0" noProof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600" b="1" kern="1200" cap="none" spc="0" normalizeH="0" baseline="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kumimoji="0" lang="en-US" sz="3600" b="1" kern="1200" cap="none" spc="0" normalizeH="0" baseline="0" noProof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kumimoji="0" lang="en-US" sz="3600" b="1" kern="1200" cap="none" spc="0" normalizeH="0" baseline="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en-US" sz="3600" b="1" kern="1200" cap="none" spc="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150954" y="149495"/>
            <a:ext cx="184731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</a:pPr>
            <a:endParaRPr kumimoji="0" sz="2000" b="1" kern="1200" cap="none" spc="0" normalizeH="0" baseline="0" noProof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>
                  <a:srgbClr val="C0C0C0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5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205" y="572135"/>
            <a:ext cx="2484120" cy="2470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19400" y="149495"/>
            <a:ext cx="6222670" cy="90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160"/>
              </a:lnSpc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lnSpc>
                <a:spcPts val="3160"/>
              </a:lnSpc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845945" y="1775460"/>
            <a:ext cx="849185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gây hứng thú</a:t>
            </a:r>
          </a:p>
          <a:p>
            <a:endParaRPr lang="vi-VN" altLang="en-US" dirty="0"/>
          </a:p>
          <a:p>
            <a:pPr algn="ctr"/>
            <a:r>
              <a:rPr lang="vi-VN" altLang="en-US" dirty="0" smtClean="0"/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alt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984917" y="1795346"/>
            <a:ext cx="8787161" cy="3600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6000" dirty="0">
                <a:solidFill>
                  <a:srgbClr val="FF0000"/>
                </a:solidFill>
                <a:latin typeface="+mj-lt"/>
                <a:sym typeface="+mn-ea"/>
              </a:rPr>
              <a:t>Cô hát lần 1: Không nhạc</a:t>
            </a:r>
          </a:p>
          <a:p>
            <a:endParaRPr lang="vi-VN" altLang="en-US" sz="6000" dirty="0">
              <a:solidFill>
                <a:srgbClr val="FF0000"/>
              </a:solidFill>
              <a:latin typeface="+mj-lt"/>
            </a:endParaRPr>
          </a:p>
          <a:p>
            <a:r>
              <a:rPr lang="vi-VN" altLang="en-US" sz="360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+mj-lt"/>
                <a:cs typeface="Times New Roman" panose="02020603050405020304" pitchFamily="18" charset="0"/>
                <a:sym typeface="+mn-ea"/>
              </a:rPr>
              <a:t>     - H</a:t>
            </a:r>
            <a:r>
              <a:rPr lang="vi-VN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+mn-ea"/>
              </a:rPr>
              <a:t>ỏi trẻ tên bài hát? </a:t>
            </a:r>
            <a:r>
              <a:rPr lang="vi-VN" altLang="en-US" sz="3600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+mn-ea"/>
              </a:rPr>
              <a:t>(Mùa xuân đến rồi)</a:t>
            </a:r>
            <a:endParaRPr lang="vi-VN" altLang="en-US" sz="36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alt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+mn-ea"/>
              </a:rPr>
              <a:t>     - Tên tác giả? ( nhạc sĩ:  T</a:t>
            </a:r>
            <a:r>
              <a:rPr lang="vi-VN" altLang="en-US" sz="3600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+mn-ea"/>
              </a:rPr>
              <a:t>rần Chung)</a:t>
            </a:r>
            <a:endParaRPr lang="vi-VN" altLang="en-US" sz="36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5813" y="1250065"/>
            <a:ext cx="972273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hát lần 2: </a:t>
            </a:r>
            <a:r>
              <a:rPr lang="vi-VN" altLang="en-US" sz="6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Kết hợp nhạc</a:t>
            </a:r>
          </a:p>
          <a:p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62562275887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547" y="6234874"/>
            <a:ext cx="1103453" cy="6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8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9514" y="1724628"/>
            <a:ext cx="7604567" cy="1615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Cô</a:t>
            </a:r>
            <a:r>
              <a:rPr lang="en-US" sz="3200" dirty="0" smtClean="0"/>
              <a:t> </a:t>
            </a:r>
            <a:r>
              <a:rPr lang="en-US" sz="3200" dirty="0" err="1" smtClean="0"/>
              <a:t>giới</a:t>
            </a:r>
            <a:r>
              <a:rPr lang="en-US" sz="3200" dirty="0" smtClean="0"/>
              <a:t> </a:t>
            </a:r>
            <a:r>
              <a:rPr lang="en-US" sz="3200" dirty="0" err="1" smtClean="0"/>
              <a:t>thiệu</a:t>
            </a:r>
            <a:r>
              <a:rPr lang="en-US" sz="3200" dirty="0" smtClean="0"/>
              <a:t> </a:t>
            </a:r>
            <a:r>
              <a:rPr lang="en-US" sz="3200" dirty="0" err="1" smtClean="0"/>
              <a:t>tên</a:t>
            </a:r>
            <a:r>
              <a:rPr lang="en-US" sz="3200" dirty="0" smtClean="0"/>
              <a:t>  </a:t>
            </a:r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vận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endParaRPr lang="vi-VN" sz="3200" dirty="0" smtClean="0"/>
          </a:p>
          <a:p>
            <a:r>
              <a:rPr lang="en-US" sz="3200" dirty="0" err="1" smtClean="0"/>
              <a:t>Lần</a:t>
            </a:r>
            <a:r>
              <a:rPr lang="en-US" sz="3200" dirty="0" smtClean="0"/>
              <a:t> 1: </a:t>
            </a:r>
            <a:r>
              <a:rPr lang="en-US" sz="3200" dirty="0" err="1" smtClean="0"/>
              <a:t>cô</a:t>
            </a:r>
            <a:r>
              <a:rPr lang="en-US" sz="3200" dirty="0" smtClean="0"/>
              <a:t>  </a:t>
            </a:r>
            <a:r>
              <a:rPr lang="en-US" sz="3200" dirty="0" err="1" smtClean="0"/>
              <a:t>hát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vận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cho</a:t>
            </a:r>
            <a:r>
              <a:rPr lang="en-US" sz="3200" dirty="0" smtClean="0"/>
              <a:t> </a:t>
            </a:r>
            <a:r>
              <a:rPr lang="en-US" sz="3200" dirty="0" err="1" smtClean="0"/>
              <a:t>trẻ</a:t>
            </a:r>
            <a:r>
              <a:rPr lang="en-US" sz="3200" dirty="0" smtClean="0"/>
              <a:t> </a:t>
            </a:r>
            <a:r>
              <a:rPr lang="en-US" sz="3200" dirty="0" err="1" smtClean="0"/>
              <a:t>xem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nhạc</a:t>
            </a:r>
            <a:r>
              <a:rPr lang="en-US" sz="3200" dirty="0" smtClean="0"/>
              <a:t> </a:t>
            </a:r>
            <a:endParaRPr lang="vi-VN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280213" y="682906"/>
            <a:ext cx="6204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VDMH: </a:t>
            </a:r>
            <a:r>
              <a:rPr lang="en-US" sz="4800" dirty="0" err="1" smtClean="0">
                <a:solidFill>
                  <a:srgbClr val="FF0000"/>
                </a:solidFill>
              </a:rPr>
              <a:t>Lý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cây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Xanh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44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1251" y="1458410"/>
            <a:ext cx="78707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Lần</a:t>
            </a:r>
            <a:r>
              <a:rPr lang="en-US" sz="6000" dirty="0" smtClean="0">
                <a:solidFill>
                  <a:srgbClr val="FF0000"/>
                </a:solidFill>
              </a:rPr>
              <a:t> 2: </a:t>
            </a:r>
            <a:r>
              <a:rPr lang="en-US" sz="6000" dirty="0" err="1" smtClean="0">
                <a:solidFill>
                  <a:srgbClr val="FF0000"/>
                </a:solidFill>
              </a:rPr>
              <a:t>Kết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hợp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với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n</a:t>
            </a:r>
            <a:r>
              <a:rPr lang="en-US" sz="6000" dirty="0" err="1" smtClean="0">
                <a:solidFill>
                  <a:srgbClr val="FF0000"/>
                </a:solidFill>
              </a:rPr>
              <a:t>hạc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và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phân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tích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động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tác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0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1666876"/>
            <a:ext cx="4386263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172</Words>
  <Application>Microsoft Office PowerPoint</Application>
  <PresentationFormat>Widescreen</PresentationFormat>
  <Paragraphs>21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等线 Light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Techsi.vn</cp:lastModifiedBy>
  <cp:revision>10</cp:revision>
  <dcterms:created xsi:type="dcterms:W3CDTF">2024-10-20T06:43:00Z</dcterms:created>
  <dcterms:modified xsi:type="dcterms:W3CDTF">2025-01-23T06:26:03Z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9AF5C9DFAC2F449A8B9910B422ED7B8E_13</vt:lpwstr>
  </property>
  <property fmtid="{D5CDD505-2E9C-101B-9397-08002B2CF9AE}" pid="3" name="KSOProductBuildVer">
    <vt:lpwstr>1033-12.2.0.19805</vt:lpwstr>
  </property>
</Properties>
</file>