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7" r:id="rId4"/>
    <p:sldId id="263" r:id="rId5"/>
    <p:sldId id="268" r:id="rId6"/>
    <p:sldId id="269" r:id="rId7"/>
    <p:sldId id="264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0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6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1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9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2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3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ACF37-7349-4971-9CF3-337477D5BFA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9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7345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13891" y="859691"/>
            <a:ext cx="696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10" y="1537277"/>
            <a:ext cx="1891723" cy="1891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3519" y="3546192"/>
            <a:ext cx="91802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>
              <a:spcAft>
                <a:spcPts val="0"/>
              </a:spcAft>
            </a:pP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 tranh lọ hoa (Tranh tĩnh vật) (Đề tài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:2024-2025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0" y="0"/>
            <a:ext cx="1222994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21164" y="4221018"/>
            <a:ext cx="9809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: Cùng hát bài hát: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“Vườn cây của ba”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a-Trong-Thoi-Ken-Be-Minh-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5054" y="5998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0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- Vườn Cây Của Ba  Bé Ngọc Vy - Bé Ngọc My  Nhạc Thiếu Nhi Cho Bé  Mầm Chồi Lá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315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23854" y="2179782"/>
            <a:ext cx="5855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6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56" y="242576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028602" cy="66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Follow-The-Wind-Jul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74"/>
            <a:ext cx="12294128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8835" y="2254106"/>
            <a:ext cx="7019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hiện: 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ollow-The-Wind-Ju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2368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5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2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8054-6309-C1D5-D742-4CD52587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546FCF-C392-0ECD-25F8-76CB55DF2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" y="1972"/>
            <a:ext cx="12192872" cy="6875044"/>
          </a:xfrm>
        </p:spPr>
      </p:pic>
    </p:spTree>
    <p:extLst>
      <p:ext uri="{BB962C8B-B14F-4D97-AF65-F5344CB8AC3E}">
        <p14:creationId xmlns:p14="http://schemas.microsoft.com/office/powerpoint/2010/main" val="27753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"/>
    </mc:Choice>
    <mc:Fallback xmlns="">
      <p:transition spd="slow" advTm="702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54</Words>
  <Application>Microsoft Office PowerPoint</Application>
  <PresentationFormat>Widescreen</PresentationFormat>
  <Paragraphs>8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18</cp:revision>
  <dcterms:created xsi:type="dcterms:W3CDTF">2024-08-04T01:57:58Z</dcterms:created>
  <dcterms:modified xsi:type="dcterms:W3CDTF">2025-02-04T02:05:47Z</dcterms:modified>
</cp:coreProperties>
</file>