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7" r:id="rId2"/>
    <p:sldId id="289" r:id="rId3"/>
    <p:sldId id="290" r:id="rId4"/>
    <p:sldId id="307" r:id="rId5"/>
    <p:sldId id="308" r:id="rId6"/>
    <p:sldId id="311" r:id="rId7"/>
    <p:sldId id="309" r:id="rId8"/>
    <p:sldId id="310" r:id="rId9"/>
    <p:sldId id="312" r:id="rId10"/>
    <p:sldId id="313" r:id="rId11"/>
    <p:sldId id="295" r:id="rId12"/>
    <p:sldId id="296" r:id="rId13"/>
    <p:sldId id="297" r:id="rId14"/>
    <p:sldId id="298" r:id="rId15"/>
    <p:sldId id="26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0C4F9-5EE7-47B7-B965-368EB53A4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1181099"/>
            <a:ext cx="6864724" cy="3581399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4A1F1-374F-4FC8-89F7-83065EA4F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0" y="5075227"/>
            <a:ext cx="6864724" cy="868374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5CB5F-AE9B-4C02-B16F-C462CAFC1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4B1CC-830B-4695-B174-D9E9100A8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D43F-E516-4123-A6D8-DB72C3CC5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0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8C0AF-44D0-4830-AF13-49B8522BE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1B4D8C-6045-47B3-9A0C-F2215A904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9A9F1-F398-416A-A8C0-0A36D838D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7F801-C9FB-4A34-8386-BA9FBACCB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05176-F6E9-4997-8355-74F2A4560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4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EBC807-13E1-4F3F-83FA-FD9BD24F3B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86520" y="647699"/>
            <a:ext cx="2291080" cy="52959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7E2EAA-155E-482E-A2B8-547653B25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52371" y="647699"/>
            <a:ext cx="8120789" cy="52959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A4BDC-BDD0-417D-AF7C-516EE556D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663EC-23F9-4202-80F3-F8E550884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8402D-7367-485B-AEA6-5AB2B820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3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FF197-4D72-4945-8068-57D52018E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81FA8-039D-4BAF-8AAB-7B6616AFE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7357F-46A1-493A-A5E4-1D7FAE5B9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277BC-26F9-4B14-A2DC-C7575C5A6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BC3FF-EE25-45FB-A7A8-AAA522F70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6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596BE-9AF9-4E97-9204-5B672D797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362200"/>
            <a:ext cx="7696200" cy="24003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DF98A-E8AE-4443-9A8C-CB35DEB2C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5067300"/>
            <a:ext cx="7696200" cy="8763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7114B-35CB-40C5-BCC8-C5039524F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AA324-982E-42C4-8002-5F236877C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01596-9353-4C1A-972E-6522F2B42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6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F0BC9-7469-437A-B92B-0A2627E4B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7D887-595C-4649-AF8E-E78307000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825625"/>
            <a:ext cx="49911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9FE29C-ED37-4DD9-949F-002434261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1825625"/>
            <a:ext cx="5029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6AA34-8CC0-4E5B-8396-0AC756331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DF7398-73FE-4D27-AFF9-91BEBFED3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00880-10EE-4115-8BBB-13DDF270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4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F3C9B-D20D-43FA-BA18-D50F86A91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699"/>
            <a:ext cx="10625229" cy="11506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2F00A-F4EE-40FC-9325-373840422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863" y="1879599"/>
            <a:ext cx="5157787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5DD90-A306-4A8B-A54C-8033B7F7F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863" y="2560955"/>
            <a:ext cx="5157787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40E0AA-F8F8-4862-B27B-50FAF2F34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4412" y="1879599"/>
            <a:ext cx="5183188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FEBDD6-EDA1-4CE7-9DDC-9D977E12DD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4412" y="2560955"/>
            <a:ext cx="5183188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044487-D350-4434-A5C7-A96942FFC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89DC43-E591-42BF-82EE-E4887E4BC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8CD421-2D00-41DD-A393-4739E389D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39A8B-0FAF-431C-9657-9003FA037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BBA2A1-331D-40F8-867B-CE1501136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995C1-5121-47B6-AC6D-F60C0FF6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DBE022-9B54-431C-80D5-5D8F2AFC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2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15B6E5-6347-41F6-85FC-3BF3652D1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6A93F6-45F8-4453-B5DC-B2F3D5D0B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364E1-213B-4AF0-80D7-8101EFD5E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90B5D-E76D-4797-AD77-15625D67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44D8D-C9CF-43B2-905D-2368B17A5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188" y="914400"/>
            <a:ext cx="5737412" cy="50291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4BF0C-D14C-46D7-ACDD-1885DDD88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79"/>
            <a:ext cx="4119654" cy="32461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D7D8D-72E7-4ABD-BB87-80BB49003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9C1CE-C8CE-4364-A021-ADC2D6472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6FA33-09EF-495A-853E-63750CA37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3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F023E-952E-40DF-A101-74D22789D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1E98DD-BF5D-4CCA-8C66-F2A6CE1127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86400" y="914400"/>
            <a:ext cx="5791200" cy="50291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EC22A6-F2C2-4A88-BEE5-2D6CEB520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80"/>
            <a:ext cx="4119654" cy="31715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1F755-C7AF-4C50-8CA8-828612A76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DE175-E818-477C-A3F6-7DD65C12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0B8E3-DB91-440B-818F-71E4248B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2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5EB7D6-B8CB-49E3-874F-2255BEE82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700"/>
            <a:ext cx="10625229" cy="11470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EEAC5-A8AB-4FE8-A270-D70F7DED4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371" y="2095500"/>
            <a:ext cx="10620855" cy="384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6506C-52BF-4C05-AD31-7C08B80151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2371" y="6332538"/>
            <a:ext cx="3006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D341B595-366B-43E2-A22E-EA6A78C03F06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34630-6C67-4A40-A499-CB025B243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34169" y="6332538"/>
            <a:ext cx="3505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4E14B-0EE8-4015-809C-DD36B5459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4747" y="6332538"/>
            <a:ext cx="539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0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0" r:id="rId6"/>
    <p:sldLayoutId id="2147483676" r:id="rId7"/>
    <p:sldLayoutId id="2147483677" r:id="rId8"/>
    <p:sldLayoutId id="2147483678" r:id="rId9"/>
    <p:sldLayoutId id="2147483679" r:id="rId10"/>
    <p:sldLayoutId id="214748368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600" kern="1200" cap="all" spc="300" baseline="0">
          <a:solidFill>
            <a:srgbClr val="FFFFFF"/>
          </a:solidFill>
          <a:highlight>
            <a:srgbClr val="0000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field of flowers and butterflies&#10;&#10;Description automatically generated">
            <a:extLst>
              <a:ext uri="{FF2B5EF4-FFF2-40B4-BE49-F238E27FC236}">
                <a16:creationId xmlns:a16="http://schemas.microsoft.com/office/drawing/2014/main" id="{5B6F0801-9D0A-AB8B-6C12-DC6B8872B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1875"/>
            <a:ext cx="12192000" cy="1180583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BE552AA-668A-57B7-4292-82252C7A3C91}"/>
              </a:ext>
            </a:extLst>
          </p:cNvPr>
          <p:cNvGrpSpPr/>
          <p:nvPr/>
        </p:nvGrpSpPr>
        <p:grpSpPr>
          <a:xfrm>
            <a:off x="1261563" y="366223"/>
            <a:ext cx="9564095" cy="4642367"/>
            <a:chOff x="1288106" y="50734"/>
            <a:chExt cx="9564095" cy="464236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B6165C5-8A13-6DBF-5E7D-29628E50EC3A}"/>
                </a:ext>
              </a:extLst>
            </p:cNvPr>
            <p:cNvSpPr txBox="1"/>
            <p:nvPr/>
          </p:nvSpPr>
          <p:spPr>
            <a:xfrm>
              <a:off x="1524000" y="50734"/>
              <a:ext cx="90006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6600CC"/>
                  </a:solidFill>
                  <a:latin typeface="Times New Roman" pitchFamily="18" charset="0"/>
                  <a:cs typeface="Times New Roman" pitchFamily="18" charset="0"/>
                </a:rPr>
                <a:t>UBND QUẬN LONG BIÊN</a:t>
              </a:r>
            </a:p>
            <a:p>
              <a:pPr algn="ctr"/>
              <a:r>
                <a:rPr lang="en-US" b="1" dirty="0">
                  <a:solidFill>
                    <a:srgbClr val="6600CC"/>
                  </a:solidFill>
                  <a:latin typeface="Times New Roman" pitchFamily="18" charset="0"/>
                  <a:cs typeface="Times New Roman" pitchFamily="18" charset="0"/>
                </a:rPr>
                <a:t>TRƯỜNG MẦM NON BAN MAI XANH</a:t>
              </a:r>
              <a:endParaRPr lang="vi-VN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E92324B-D0A9-F947-5E88-F1B95A47C5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3825" y="793220"/>
              <a:ext cx="68435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C522AAD-B488-FBCE-FB7E-9F1ABC63474E}"/>
                </a:ext>
              </a:extLst>
            </p:cNvPr>
            <p:cNvSpPr txBox="1"/>
            <p:nvPr/>
          </p:nvSpPr>
          <p:spPr>
            <a:xfrm>
              <a:off x="1692434" y="1634858"/>
              <a:ext cx="91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GIÁO ÁN</a:t>
              </a:r>
              <a:endPara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EED533-BAAC-F683-64BD-947E824B2986}"/>
                </a:ext>
              </a:extLst>
            </p:cNvPr>
            <p:cNvSpPr txBox="1"/>
            <p:nvPr/>
          </p:nvSpPr>
          <p:spPr>
            <a:xfrm>
              <a:off x="1692434" y="2414221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LĨNH VỰC: </a:t>
              </a:r>
              <a:r>
                <a:rPr lang="en-US" sz="2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LÀM QUEN VỚI TOÁN</a:t>
              </a:r>
              <a:endParaRPr 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1DC49CB-C903-8103-4914-AD5E9A1D4027}"/>
                </a:ext>
              </a:extLst>
            </p:cNvPr>
            <p:cNvSpPr txBox="1"/>
            <p:nvPr/>
          </p:nvSpPr>
          <p:spPr>
            <a:xfrm>
              <a:off x="1708201" y="3005572"/>
              <a:ext cx="914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ĐỀ TÀI:</a:t>
              </a:r>
              <a:r>
                <a:rPr lang="vi-VN" sz="24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TÁCH NHÓM CÓ 5 ĐỐI TƯỢNG THÀNH 2 NHÓM NHỎ</a:t>
              </a:r>
              <a:endParaRPr lang="vi-VN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1881C6-2DAA-B80C-D1FA-09CAA8B1818C}"/>
                </a:ext>
              </a:extLst>
            </p:cNvPr>
            <p:cNvSpPr txBox="1"/>
            <p:nvPr/>
          </p:nvSpPr>
          <p:spPr>
            <a:xfrm>
              <a:off x="1692434" y="3908545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LỨA TUỔI: MẪU </a:t>
              </a:r>
              <a:r>
                <a:rPr lang="vi-VN" b="1" dirty="0"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GIÁO NHỠ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12BBAB9-92CD-316E-B6D6-128A8E0817F1}"/>
                </a:ext>
              </a:extLst>
            </p:cNvPr>
            <p:cNvSpPr txBox="1"/>
            <p:nvPr/>
          </p:nvSpPr>
          <p:spPr>
            <a:xfrm>
              <a:off x="1288106" y="4323769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GIÁO VIÊN: </a:t>
              </a:r>
              <a:r>
                <a:rPr lang="vi-VN" b="1" dirty="0"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ĐỚI </a:t>
              </a:r>
              <a:r>
                <a:rPr lang="vi-VN" b="1" dirty="0" smtClean="0"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HÀ- </a:t>
              </a:r>
              <a:r>
                <a:rPr lang="en-US" b="1" dirty="0" smtClean="0"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NGUYỄN NGỌC</a:t>
              </a:r>
              <a:endParaRPr lang="vi-VN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89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53142"/>
            <a:ext cx="5538951" cy="3423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0386" y="1450428"/>
            <a:ext cx="6054811" cy="3594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 rot="10800000" flipV="1">
            <a:off x="1954924" y="273267"/>
            <a:ext cx="8050924" cy="6201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Tách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nhóm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có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5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đối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tượng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thành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2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nhóm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có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2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cách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tách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83211" y="5068297"/>
            <a:ext cx="3132083" cy="725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Cách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053" y="5055831"/>
            <a:ext cx="3145809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950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63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9059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125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538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9BECA-21BD-7057-627A-2C887B277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branch with pink flowers and green leaves&#10;&#10;Description automatically generated">
            <a:extLst>
              <a:ext uri="{FF2B5EF4-FFF2-40B4-BE49-F238E27FC236}">
                <a16:creationId xmlns:a16="http://schemas.microsoft.com/office/drawing/2014/main" id="{43B51BFC-485D-1236-A54D-A84C0884D4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6E7A62-E83C-F8CF-0F1B-6FC1278D8F00}"/>
              </a:ext>
            </a:extLst>
          </p:cNvPr>
          <p:cNvSpPr txBox="1"/>
          <p:nvPr/>
        </p:nvSpPr>
        <p:spPr>
          <a:xfrm>
            <a:off x="2308302" y="3088888"/>
            <a:ext cx="80734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chemeClr val="bg2">
                    <a:lumMod val="25000"/>
                  </a:schemeClr>
                </a:solidFill>
                <a:ea typeface="ADLaM Display" panose="02010000000000000000" pitchFamily="2" charset="0"/>
                <a:cs typeface="ADLaM Display" panose="02010000000000000000" pitchFamily="2" charset="0"/>
              </a:rPr>
              <a:t>Xin chân thành cảm ơn! </a:t>
            </a:r>
            <a:endParaRPr lang="en-US" sz="6000" b="1" dirty="0">
              <a:solidFill>
                <a:schemeClr val="bg2">
                  <a:lumMod val="25000"/>
                </a:schemeClr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5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9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86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6275" y="0"/>
            <a:ext cx="12218276" cy="488731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361793" y="5150070"/>
            <a:ext cx="3962400" cy="141889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9600" dirty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88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9294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9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6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0777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5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tationVTI">
  <a:themeElements>
    <a:clrScheme name="AnalogousFromRegularSeedRightStep">
      <a:dk1>
        <a:srgbClr val="000000"/>
      </a:dk1>
      <a:lt1>
        <a:srgbClr val="FFFFFF"/>
      </a:lt1>
      <a:dk2>
        <a:srgbClr val="34381F"/>
      </a:dk2>
      <a:lt2>
        <a:srgbClr val="E2E6E8"/>
      </a:lt2>
      <a:accent1>
        <a:srgbClr val="C3724D"/>
      </a:accent1>
      <a:accent2>
        <a:srgbClr val="B1923B"/>
      </a:accent2>
      <a:accent3>
        <a:srgbClr val="9BAB43"/>
      </a:accent3>
      <a:accent4>
        <a:srgbClr val="6EB13B"/>
      </a:accent4>
      <a:accent5>
        <a:srgbClr val="4AB848"/>
      </a:accent5>
      <a:accent6>
        <a:srgbClr val="3BB16A"/>
      </a:accent6>
      <a:hlink>
        <a:srgbClr val="3A8BB0"/>
      </a:hlink>
      <a:folHlink>
        <a:srgbClr val="7F7F7F"/>
      </a:folHlink>
    </a:clrScheme>
    <a:fontScheme name="Grandview">
      <a:majorFont>
        <a:latin typeface="Grandview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tationVTI" id="{4899D957-8B31-4AB5-A19D-CB0353FFB667}" vid="{430294D6-2412-4BD3-B567-F0976EA4931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68</Words>
  <Application>Microsoft Office PowerPoint</Application>
  <PresentationFormat>Widescreen</PresentationFormat>
  <Paragraphs>11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ADLaM Display</vt:lpstr>
      <vt:lpstr>Arial</vt:lpstr>
      <vt:lpstr>Grandview</vt:lpstr>
      <vt:lpstr>Grandview Display</vt:lpstr>
      <vt:lpstr>Times New Roman</vt:lpstr>
      <vt:lpstr>CitationVTI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hau dung</dc:creator>
  <cp:lastModifiedBy>Techsi.vn</cp:lastModifiedBy>
  <cp:revision>14</cp:revision>
  <dcterms:created xsi:type="dcterms:W3CDTF">2024-08-18T03:53:59Z</dcterms:created>
  <dcterms:modified xsi:type="dcterms:W3CDTF">2025-02-04T06:37:40Z</dcterms:modified>
</cp:coreProperties>
</file>