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8" r:id="rId2"/>
    <p:sldId id="314" r:id="rId3"/>
    <p:sldId id="316" r:id="rId4"/>
    <p:sldId id="267" r:id="rId5"/>
    <p:sldId id="269" r:id="rId6"/>
    <p:sldId id="329" r:id="rId7"/>
    <p:sldId id="330" r:id="rId8"/>
    <p:sldId id="336" r:id="rId9"/>
    <p:sldId id="326" r:id="rId10"/>
    <p:sldId id="335" r:id="rId11"/>
    <p:sldId id="332" r:id="rId12"/>
    <p:sldId id="317" r:id="rId13"/>
    <p:sldId id="273" r:id="rId14"/>
    <p:sldId id="318" r:id="rId15"/>
    <p:sldId id="337" r:id="rId16"/>
    <p:sldId id="287" r:id="rId17"/>
    <p:sldId id="278" r:id="rId18"/>
    <p:sldId id="319" r:id="rId19"/>
    <p:sldId id="299" r:id="rId20"/>
    <p:sldId id="311" r:id="rId21"/>
    <p:sldId id="334" r:id="rId22"/>
    <p:sldId id="333" r:id="rId23"/>
    <p:sldId id="300" r:id="rId24"/>
    <p:sldId id="321" r:id="rId25"/>
    <p:sldId id="322" r:id="rId26"/>
    <p:sldId id="286" r:id="rId27"/>
    <p:sldId id="331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91" d="100"/>
          <a:sy n="91" d="100"/>
        </p:scale>
        <p:origin x="5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04-Feb-25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35AF-3CFE-4003-B361-89660C98C9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3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62E38-136F-4CE2-BA4A-F6F9AD62F5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0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B7B2C-D918-4C64-A243-0DFF7BFB35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6128C-147E-47EB-BD45-E26152A33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2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D62DF-2D42-43D9-93E3-65205455AC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6F428-A181-4E0E-BCB9-13C48882DC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F88CD-324D-4412-BF7A-F337EEBF99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3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1171B-8E20-4DB5-B965-13A1F4E98E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E91C8-336E-4C5E-A02B-355F5D377D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0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DFB0C-E997-4B00-A45C-7B2090A51B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54011-3B2C-445A-B28D-0564AE7753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46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2250C2-4A9F-45F1-BE7E-9C2580201C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1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51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png"/><Relationship Id="rId7" Type="http://schemas.openxmlformats.org/officeDocument/2006/relationships/image" Target="../media/image5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54.png"/><Relationship Id="rId4" Type="http://schemas.openxmlformats.org/officeDocument/2006/relationships/image" Target="../media/image11.png"/><Relationship Id="rId9" Type="http://schemas.openxmlformats.org/officeDocument/2006/relationships/image" Target="../media/image57.pn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7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8900" y="838887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1300" y="3359414"/>
            <a:ext cx="72994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4409431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3290" y="5143004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713" y="1742443"/>
            <a:ext cx="1487553" cy="148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048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85951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79989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9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71900" y="9144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1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5095876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4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943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43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819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7600" y="1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86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9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5554664" y="3549651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6676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048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2024064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152400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86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5626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2744789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1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1" y="1531939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3200400" y="2551114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828800" y="4041776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001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1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95500" y="444501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048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419601" y="3005138"/>
            <a:ext cx="28200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981200" y="3667126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717926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4776" y="3717926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3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828800" y="4041776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001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1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4100" y="444501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6" y="771526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981200" y="3667126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717926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4776" y="3717926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274639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4" y="725489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775" y="1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2303464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3667126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1" y="3667126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5914" y="3667126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4" y="709614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284289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2063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3588" y="3648076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02238" y="3667126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35914" y="3667126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703389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4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8087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152400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152400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52400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207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9367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193676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684839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1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009776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5372101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152400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152400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152400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207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9367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9" y="2757489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193676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684839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00601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2159001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5457826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4445549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5659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28600"/>
            <a:ext cx="115062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114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2819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457201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9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905000" y="228601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1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3434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4419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895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1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1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6781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77000" y="5586414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848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2800" y="4840289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3298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3316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3429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971800" y="6096001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264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117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</TotalTime>
  <Words>421</Words>
  <Application>Microsoft Office PowerPoint</Application>
  <PresentationFormat>Widescreen</PresentationFormat>
  <Paragraphs>66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175</cp:revision>
  <dcterms:created xsi:type="dcterms:W3CDTF">2012-02-08T16:26:21Z</dcterms:created>
  <dcterms:modified xsi:type="dcterms:W3CDTF">2025-02-04T03:20:45Z</dcterms:modified>
</cp:coreProperties>
</file>