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70" r:id="rId4"/>
    <p:sldId id="263" r:id="rId5"/>
    <p:sldId id="268" r:id="rId6"/>
    <p:sldId id="269" r:id="rId7"/>
    <p:sldId id="264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101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0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69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3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08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61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96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90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27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82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4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38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ACF37-7349-4971-9CF3-337477D5BFA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9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27345" cy="6858000"/>
          </a:xfrm>
        </p:spPr>
      </p:pic>
      <p:sp>
        <p:nvSpPr>
          <p:cNvPr id="5" name="TextBox 4"/>
          <p:cNvSpPr txBox="1"/>
          <p:nvPr/>
        </p:nvSpPr>
        <p:spPr>
          <a:xfrm>
            <a:off x="2613891" y="859691"/>
            <a:ext cx="6964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b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810" y="1537277"/>
            <a:ext cx="1891723" cy="18917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43016" y="3574472"/>
            <a:ext cx="77077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 màu tranh tô Đông Hồ</a:t>
            </a:r>
            <a:endParaRPr lang="vi-VN" sz="30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(theo mẫu)</a:t>
            </a:r>
            <a:endParaRPr lang="pt-BR" sz="3200" b="1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6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Lớp: Mẫu giáo lớn A4</a:t>
            </a:r>
          </a:p>
          <a:p>
            <a:pPr algn="ctr"/>
            <a:r>
              <a:rPr lang="en-US" sz="26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 học 2024-2025</a:t>
            </a:r>
            <a:r>
              <a:rPr lang="en-US" sz="2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1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994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921164" y="4221018"/>
            <a:ext cx="9809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và trẻ : Cùng hát bài hát:</a:t>
            </a:r>
          </a:p>
          <a:p>
            <a:pPr algn="ctr"/>
            <a:r>
              <a:rPr lang="vi-VN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chúc xuân”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5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É CHÚC XUÂN  Bé Khánh Vy - Nhạc Tết Thiếu Nhi Vui Nhộn 2024, Bé lớn rồi bé hông thích lì xì 4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2284" cy="6858000"/>
          </a:xfrm>
        </p:spPr>
      </p:pic>
    </p:spTree>
    <p:extLst>
      <p:ext uri="{BB962C8B-B14F-4D97-AF65-F5344CB8AC3E}">
        <p14:creationId xmlns:p14="http://schemas.microsoft.com/office/powerpoint/2010/main" val="178753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823854" y="2179782"/>
            <a:ext cx="5855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 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xem tranh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26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7674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1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4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663"/>
            <a:ext cx="12192000" cy="6854912"/>
          </a:xfrm>
          <a:prstGeom prst="rect">
            <a:avLst/>
          </a:prstGeom>
        </p:spPr>
      </p:pic>
      <p:pic>
        <p:nvPicPr>
          <p:cNvPr id="3" name="VẼ TRANH ĐÔNG HỒ - LỢN ĂN CÂY RÁ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09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70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Follow-The-Wind-July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797300"/>
            <a:ext cx="406400" cy="4064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574"/>
            <a:ext cx="12294128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8835" y="2254106"/>
            <a:ext cx="7019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hiện:  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Follow-The-Wind-Ju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2368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3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25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25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98054-6309-C1D5-D742-4CD52587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546FCF-C392-0ECD-25F8-76CB55DF2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" y="1972"/>
            <a:ext cx="12192872" cy="6875044"/>
          </a:xfrm>
        </p:spPr>
      </p:pic>
    </p:spTree>
    <p:extLst>
      <p:ext uri="{BB962C8B-B14F-4D97-AF65-F5344CB8AC3E}">
        <p14:creationId xmlns:p14="http://schemas.microsoft.com/office/powerpoint/2010/main" val="277532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0"/>
    </mc:Choice>
    <mc:Fallback xmlns="">
      <p:transition spd="slow" advTm="702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55</Words>
  <Application>Microsoft Office PowerPoint</Application>
  <PresentationFormat>Widescreen</PresentationFormat>
  <Paragraphs>10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Techsi.vn</cp:lastModifiedBy>
  <cp:revision>20</cp:revision>
  <dcterms:created xsi:type="dcterms:W3CDTF">2024-08-04T01:57:58Z</dcterms:created>
  <dcterms:modified xsi:type="dcterms:W3CDTF">2025-01-21T03:41:08Z</dcterms:modified>
</cp:coreProperties>
</file>