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2" r:id="rId4"/>
    <p:sldId id="263" r:id="rId5"/>
    <p:sldId id="264" r:id="rId6"/>
    <p:sldId id="265" r:id="rId7"/>
    <p:sldId id="266" r:id="rId8"/>
    <p:sldId id="287" r:id="rId9"/>
    <p:sldId id="318" r:id="rId10"/>
    <p:sldId id="268" r:id="rId11"/>
    <p:sldId id="269" r:id="rId12"/>
    <p:sldId id="319" r:id="rId13"/>
    <p:sldId id="325" r:id="rId14"/>
    <p:sldId id="326" r:id="rId15"/>
    <p:sldId id="327" r:id="rId16"/>
    <p:sldId id="320" r:id="rId17"/>
    <p:sldId id="270" r:id="rId18"/>
    <p:sldId id="328" r:id="rId19"/>
    <p:sldId id="273" r:id="rId20"/>
    <p:sldId id="32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835C"/>
    <a:srgbClr val="A52421"/>
    <a:srgbClr val="FE9ACA"/>
    <a:srgbClr val="C2D9F4"/>
    <a:srgbClr val="F3CD64"/>
    <a:srgbClr val="3E6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8C21E-B9E9-4474-BBB6-B50D77299A69}" v="71" dt="2024-08-22T13:56:03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 dung" userId="9919939a5f7b8720" providerId="LiveId" clId="{5F58C21E-B9E9-4474-BBB6-B50D77299A69}"/>
    <pc:docChg chg="undo custSel addSld modSld">
      <pc:chgData name="hau dung" userId="9919939a5f7b8720" providerId="LiveId" clId="{5F58C21E-B9E9-4474-BBB6-B50D77299A69}" dt="2024-08-22T14:02:50.634" v="112" actId="14100"/>
      <pc:docMkLst>
        <pc:docMk/>
      </pc:docMkLst>
      <pc:sldChg chg="modSp mod">
        <pc:chgData name="hau dung" userId="9919939a5f7b8720" providerId="LiveId" clId="{5F58C21E-B9E9-4474-BBB6-B50D77299A69}" dt="2024-08-22T14:01:58.160" v="106" actId="20577"/>
        <pc:sldMkLst>
          <pc:docMk/>
          <pc:sldMk cId="623223401" sldId="259"/>
        </pc:sldMkLst>
        <pc:spChg chg="mod">
          <ac:chgData name="hau dung" userId="9919939a5f7b8720" providerId="LiveId" clId="{5F58C21E-B9E9-4474-BBB6-B50D77299A69}" dt="2024-08-22T14:01:58.160" v="106" actId="20577"/>
          <ac:spMkLst>
            <pc:docMk/>
            <pc:sldMk cId="623223401" sldId="259"/>
            <ac:spMk id="53" creationId="{AA136300-F19D-025A-09B9-4A3EE9998294}"/>
          </ac:spMkLst>
        </pc:spChg>
        <pc:picChg chg="mod">
          <ac:chgData name="hau dung" userId="9919939a5f7b8720" providerId="LiveId" clId="{5F58C21E-B9E9-4474-BBB6-B50D77299A69}" dt="2024-08-22T13:53:28.276" v="82" actId="14100"/>
          <ac:picMkLst>
            <pc:docMk/>
            <pc:sldMk cId="623223401" sldId="259"/>
            <ac:picMk id="61" creationId="{5AD5AF83-9F33-320F-6B34-47299E46C345}"/>
          </ac:picMkLst>
        </pc:picChg>
      </pc:sldChg>
      <pc:sldChg chg="addSp modSp mod">
        <pc:chgData name="hau dung" userId="9919939a5f7b8720" providerId="LiveId" clId="{5F58C21E-B9E9-4474-BBB6-B50D77299A69}" dt="2024-08-22T13:41:54.962" v="24" actId="1076"/>
        <pc:sldMkLst>
          <pc:docMk/>
          <pc:sldMk cId="2801968170" sldId="262"/>
        </pc:sldMkLst>
        <pc:picChg chg="mod">
          <ac:chgData name="hau dung" userId="9919939a5f7b8720" providerId="LiveId" clId="{5F58C21E-B9E9-4474-BBB6-B50D77299A69}" dt="2024-08-22T13:41:54.962" v="24" actId="1076"/>
          <ac:picMkLst>
            <pc:docMk/>
            <pc:sldMk cId="2801968170" sldId="262"/>
            <ac:picMk id="12" creationId="{B0892A6B-3382-912A-B983-521EFE375B57}"/>
          </ac:picMkLst>
        </pc:picChg>
        <pc:picChg chg="mod">
          <ac:chgData name="hau dung" userId="9919939a5f7b8720" providerId="LiveId" clId="{5F58C21E-B9E9-4474-BBB6-B50D77299A69}" dt="2024-08-22T13:39:20.397" v="1" actId="14100"/>
          <ac:picMkLst>
            <pc:docMk/>
            <pc:sldMk cId="2801968170" sldId="262"/>
            <ac:picMk id="61" creationId="{5AD5AF83-9F33-320F-6B34-47299E46C345}"/>
          </ac:picMkLst>
        </pc:picChg>
        <pc:picChg chg="add mod">
          <ac:chgData name="hau dung" userId="9919939a5f7b8720" providerId="LiveId" clId="{5F58C21E-B9E9-4474-BBB6-B50D77299A69}" dt="2024-08-22T13:41:22.925" v="19" actId="171"/>
          <ac:picMkLst>
            <pc:docMk/>
            <pc:sldMk cId="2801968170" sldId="262"/>
            <ac:picMk id="1026" creationId="{14480273-AB69-6677-5313-C2CA4AAAE0A5}"/>
          </ac:picMkLst>
        </pc:picChg>
      </pc:sldChg>
      <pc:sldChg chg="modSp mod">
        <pc:chgData name="hau dung" userId="9919939a5f7b8720" providerId="LiveId" clId="{5F58C21E-B9E9-4474-BBB6-B50D77299A69}" dt="2024-08-22T14:02:50.634" v="112" actId="14100"/>
        <pc:sldMkLst>
          <pc:docMk/>
          <pc:sldMk cId="3399719528" sldId="263"/>
        </pc:sldMkLst>
        <pc:picChg chg="mod">
          <ac:chgData name="hau dung" userId="9919939a5f7b8720" providerId="LiveId" clId="{5F58C21E-B9E9-4474-BBB6-B50D77299A69}" dt="2024-08-22T14:02:50.634" v="112" actId="14100"/>
          <ac:picMkLst>
            <pc:docMk/>
            <pc:sldMk cId="3399719528" sldId="263"/>
            <ac:picMk id="2" creationId="{627F1198-0492-7C7A-FB96-9B4F7EBC6938}"/>
          </ac:picMkLst>
        </pc:picChg>
      </pc:sldChg>
      <pc:sldChg chg="addSp modSp mod">
        <pc:chgData name="hau dung" userId="9919939a5f7b8720" providerId="LiveId" clId="{5F58C21E-B9E9-4474-BBB6-B50D77299A69}" dt="2024-08-22T13:45:33.829" v="37" actId="1076"/>
        <pc:sldMkLst>
          <pc:docMk/>
          <pc:sldMk cId="1803281215" sldId="265"/>
        </pc:sldMkLst>
        <pc:spChg chg="mod">
          <ac:chgData name="hau dung" userId="9919939a5f7b8720" providerId="LiveId" clId="{5F58C21E-B9E9-4474-BBB6-B50D77299A69}" dt="2024-08-22T13:45:33.829" v="37" actId="1076"/>
          <ac:spMkLst>
            <pc:docMk/>
            <pc:sldMk cId="1803281215" sldId="265"/>
            <ac:spMk id="4" creationId="{A3C9755B-05DB-B088-C1B4-CED4617A8059}"/>
          </ac:spMkLst>
        </pc:spChg>
        <pc:picChg chg="mod">
          <ac:chgData name="hau dung" userId="9919939a5f7b8720" providerId="LiveId" clId="{5F58C21E-B9E9-4474-BBB6-B50D77299A69}" dt="2024-08-22T13:44:28.663" v="29" actId="14100"/>
          <ac:picMkLst>
            <pc:docMk/>
            <pc:sldMk cId="1803281215" sldId="265"/>
            <ac:picMk id="61" creationId="{5AD5AF83-9F33-320F-6B34-47299E46C345}"/>
          </ac:picMkLst>
        </pc:picChg>
        <pc:picChg chg="add mod">
          <ac:chgData name="hau dung" userId="9919939a5f7b8720" providerId="LiveId" clId="{5F58C21E-B9E9-4474-BBB6-B50D77299A69}" dt="2024-08-22T13:45:25.015" v="36" actId="171"/>
          <ac:picMkLst>
            <pc:docMk/>
            <pc:sldMk cId="1803281215" sldId="265"/>
            <ac:picMk id="2050" creationId="{0904A913-83C4-0A35-186B-2A2E2B7668B4}"/>
          </ac:picMkLst>
        </pc:picChg>
      </pc:sldChg>
      <pc:sldChg chg="modSp mod">
        <pc:chgData name="hau dung" userId="9919939a5f7b8720" providerId="LiveId" clId="{5F58C21E-B9E9-4474-BBB6-B50D77299A69}" dt="2024-08-22T13:55:00.648" v="91" actId="14100"/>
        <pc:sldMkLst>
          <pc:docMk/>
          <pc:sldMk cId="1760341803" sldId="268"/>
        </pc:sldMkLst>
        <pc:spChg chg="mod">
          <ac:chgData name="hau dung" userId="9919939a5f7b8720" providerId="LiveId" clId="{5F58C21E-B9E9-4474-BBB6-B50D77299A69}" dt="2024-08-22T13:54:46.249" v="89" actId="1076"/>
          <ac:spMkLst>
            <pc:docMk/>
            <pc:sldMk cId="1760341803" sldId="268"/>
            <ac:spMk id="4" creationId="{60F03FEB-CEF9-F923-885A-5139942A29DE}"/>
          </ac:spMkLst>
        </pc:spChg>
        <pc:picChg chg="mod">
          <ac:chgData name="hau dung" userId="9919939a5f7b8720" providerId="LiveId" clId="{5F58C21E-B9E9-4474-BBB6-B50D77299A69}" dt="2024-08-22T13:54:09.117" v="84" actId="14100"/>
          <ac:picMkLst>
            <pc:docMk/>
            <pc:sldMk cId="1760341803" sldId="268"/>
            <ac:picMk id="61" creationId="{5AD5AF83-9F33-320F-6B34-47299E46C345}"/>
          </ac:picMkLst>
        </pc:picChg>
        <pc:picChg chg="mod">
          <ac:chgData name="hau dung" userId="9919939a5f7b8720" providerId="LiveId" clId="{5F58C21E-B9E9-4474-BBB6-B50D77299A69}" dt="2024-08-22T13:55:00.648" v="91" actId="14100"/>
          <ac:picMkLst>
            <pc:docMk/>
            <pc:sldMk cId="1760341803" sldId="268"/>
            <ac:picMk id="2050" creationId="{6AEB054C-730F-44C9-CD0E-0BA560554317}"/>
          </ac:picMkLst>
        </pc:picChg>
      </pc:sldChg>
      <pc:sldChg chg="addSp delSp modSp mod">
        <pc:chgData name="hau dung" userId="9919939a5f7b8720" providerId="LiveId" clId="{5F58C21E-B9E9-4474-BBB6-B50D77299A69}" dt="2024-08-22T13:48:22.775" v="52" actId="478"/>
        <pc:sldMkLst>
          <pc:docMk/>
          <pc:sldMk cId="1692459857" sldId="269"/>
        </pc:sldMkLst>
        <pc:picChg chg="del mod">
          <ac:chgData name="hau dung" userId="9919939a5f7b8720" providerId="LiveId" clId="{5F58C21E-B9E9-4474-BBB6-B50D77299A69}" dt="2024-08-22T13:48:22.775" v="52" actId="478"/>
          <ac:picMkLst>
            <pc:docMk/>
            <pc:sldMk cId="1692459857" sldId="269"/>
            <ac:picMk id="61" creationId="{5AD5AF83-9F33-320F-6B34-47299E46C345}"/>
          </ac:picMkLst>
        </pc:picChg>
        <pc:picChg chg="add mod">
          <ac:chgData name="hau dung" userId="9919939a5f7b8720" providerId="LiveId" clId="{5F58C21E-B9E9-4474-BBB6-B50D77299A69}" dt="2024-08-22T13:48:12.727" v="51" actId="171"/>
          <ac:picMkLst>
            <pc:docMk/>
            <pc:sldMk cId="1692459857" sldId="269"/>
            <ac:picMk id="3074" creationId="{B0FCEA05-99BD-9A19-892E-82DC47A97FE2}"/>
          </ac:picMkLst>
        </pc:picChg>
      </pc:sldChg>
      <pc:sldChg chg="addSp delSp modSp mod setBg setClrOvrMap">
        <pc:chgData name="hau dung" userId="9919939a5f7b8720" providerId="LiveId" clId="{5F58C21E-B9E9-4474-BBB6-B50D77299A69}" dt="2024-08-22T13:52:44.317" v="79" actId="255"/>
        <pc:sldMkLst>
          <pc:docMk/>
          <pc:sldMk cId="2481224978" sldId="270"/>
        </pc:sldMkLst>
        <pc:spChg chg="mod">
          <ac:chgData name="hau dung" userId="9919939a5f7b8720" providerId="LiveId" clId="{5F58C21E-B9E9-4474-BBB6-B50D77299A69}" dt="2024-08-22T13:52:44.317" v="79" actId="255"/>
          <ac:spMkLst>
            <pc:docMk/>
            <pc:sldMk cId="2481224978" sldId="270"/>
            <ac:spMk id="3" creationId="{EE8D25E4-5E7A-F194-7BEB-BC2463A4D250}"/>
          </ac:spMkLst>
        </pc:spChg>
        <pc:spChg chg="add del">
          <ac:chgData name="hau dung" userId="9919939a5f7b8720" providerId="LiveId" clId="{5F58C21E-B9E9-4474-BBB6-B50D77299A69}" dt="2024-08-22T13:49:45.713" v="56" actId="26606"/>
          <ac:spMkLst>
            <pc:docMk/>
            <pc:sldMk cId="2481224978" sldId="270"/>
            <ac:spMk id="3079" creationId="{37C89E4B-3C9F-44B9-8B86-D9E3D112D8EC}"/>
          </ac:spMkLst>
        </pc:spChg>
        <pc:spChg chg="add del">
          <ac:chgData name="hau dung" userId="9919939a5f7b8720" providerId="LiveId" clId="{5F58C21E-B9E9-4474-BBB6-B50D77299A69}" dt="2024-08-22T13:49:48.347" v="58" actId="26606"/>
          <ac:spMkLst>
            <pc:docMk/>
            <pc:sldMk cId="2481224978" sldId="270"/>
            <ac:spMk id="3085" creationId="{71B2258F-86CA-4D4D-8270-BC05FCDEBFB3}"/>
          </ac:spMkLst>
        </pc:spChg>
        <pc:spChg chg="add">
          <ac:chgData name="hau dung" userId="9919939a5f7b8720" providerId="LiveId" clId="{5F58C21E-B9E9-4474-BBB6-B50D77299A69}" dt="2024-08-22T13:49:48.393" v="59" actId="26606"/>
          <ac:spMkLst>
            <pc:docMk/>
            <pc:sldMk cId="2481224978" sldId="270"/>
            <ac:spMk id="3087" creationId="{37C89E4B-3C9F-44B9-8B86-D9E3D112D8EC}"/>
          </ac:spMkLst>
        </pc:spChg>
        <pc:picChg chg="del">
          <ac:chgData name="hau dung" userId="9919939a5f7b8720" providerId="LiveId" clId="{5F58C21E-B9E9-4474-BBB6-B50D77299A69}" dt="2024-08-22T13:49:39.983" v="54" actId="478"/>
          <ac:picMkLst>
            <pc:docMk/>
            <pc:sldMk cId="2481224978" sldId="270"/>
            <ac:picMk id="61" creationId="{5AD5AF83-9F33-320F-6B34-47299E46C345}"/>
          </ac:picMkLst>
        </pc:picChg>
        <pc:picChg chg="mod">
          <ac:chgData name="hau dung" userId="9919939a5f7b8720" providerId="LiveId" clId="{5F58C21E-B9E9-4474-BBB6-B50D77299A69}" dt="2024-08-22T13:50:12.963" v="60" actId="27614"/>
          <ac:picMkLst>
            <pc:docMk/>
            <pc:sldMk cId="2481224978" sldId="270"/>
            <ac:picMk id="3074" creationId="{8650F368-06D5-FBA0-E720-A6BAF86EDD1E}"/>
          </ac:picMkLst>
        </pc:picChg>
        <pc:cxnChg chg="add del">
          <ac:chgData name="hau dung" userId="9919939a5f7b8720" providerId="LiveId" clId="{5F58C21E-B9E9-4474-BBB6-B50D77299A69}" dt="2024-08-22T13:49:45.713" v="56" actId="26606"/>
          <ac:cxnSpMkLst>
            <pc:docMk/>
            <pc:sldMk cId="2481224978" sldId="270"/>
            <ac:cxnSpMk id="3081" creationId="{AA2EAA10-076F-46BD-8F0F-B9A2FB77A85C}"/>
          </ac:cxnSpMkLst>
        </pc:cxnChg>
        <pc:cxnChg chg="add del">
          <ac:chgData name="hau dung" userId="9919939a5f7b8720" providerId="LiveId" clId="{5F58C21E-B9E9-4474-BBB6-B50D77299A69}" dt="2024-08-22T13:49:45.713" v="56" actId="26606"/>
          <ac:cxnSpMkLst>
            <pc:docMk/>
            <pc:sldMk cId="2481224978" sldId="270"/>
            <ac:cxnSpMk id="3083" creationId="{D891E407-403B-4764-86C9-33A56D3BCAA3}"/>
          </ac:cxnSpMkLst>
        </pc:cxnChg>
        <pc:cxnChg chg="add">
          <ac:chgData name="hau dung" userId="9919939a5f7b8720" providerId="LiveId" clId="{5F58C21E-B9E9-4474-BBB6-B50D77299A69}" dt="2024-08-22T13:49:48.393" v="59" actId="26606"/>
          <ac:cxnSpMkLst>
            <pc:docMk/>
            <pc:sldMk cId="2481224978" sldId="270"/>
            <ac:cxnSpMk id="3088" creationId="{AA2EAA10-076F-46BD-8F0F-B9A2FB77A85C}"/>
          </ac:cxnSpMkLst>
        </pc:cxnChg>
        <pc:cxnChg chg="add">
          <ac:chgData name="hau dung" userId="9919939a5f7b8720" providerId="LiveId" clId="{5F58C21E-B9E9-4474-BBB6-B50D77299A69}" dt="2024-08-22T13:49:48.393" v="59" actId="26606"/>
          <ac:cxnSpMkLst>
            <pc:docMk/>
            <pc:sldMk cId="2481224978" sldId="270"/>
            <ac:cxnSpMk id="3089" creationId="{D891E407-403B-4764-86C9-33A56D3BCAA3}"/>
          </ac:cxnSpMkLst>
        </pc:cxnChg>
      </pc:sldChg>
      <pc:sldChg chg="modSp mod">
        <pc:chgData name="hau dung" userId="9919939a5f7b8720" providerId="LiveId" clId="{5F58C21E-B9E9-4474-BBB6-B50D77299A69}" dt="2024-08-22T13:56:03.964" v="94" actId="20577"/>
        <pc:sldMkLst>
          <pc:docMk/>
          <pc:sldMk cId="1956202910" sldId="272"/>
        </pc:sldMkLst>
        <pc:spChg chg="mod">
          <ac:chgData name="hau dung" userId="9919939a5f7b8720" providerId="LiveId" clId="{5F58C21E-B9E9-4474-BBB6-B50D77299A69}" dt="2024-08-22T13:56:03.964" v="94" actId="20577"/>
          <ac:spMkLst>
            <pc:docMk/>
            <pc:sldMk cId="1956202910" sldId="272"/>
            <ac:spMk id="3" creationId="{F04BF7E2-A121-8DDD-5000-CF680827B489}"/>
          </ac:spMkLst>
        </pc:spChg>
        <pc:picChg chg="mod">
          <ac:chgData name="hau dung" userId="9919939a5f7b8720" providerId="LiveId" clId="{5F58C21E-B9E9-4474-BBB6-B50D77299A69}" dt="2024-08-22T13:55:52.168" v="93" actId="14100"/>
          <ac:picMkLst>
            <pc:docMk/>
            <pc:sldMk cId="1956202910" sldId="272"/>
            <ac:picMk id="61" creationId="{5AD5AF83-9F33-320F-6B34-47299E46C345}"/>
          </ac:picMkLst>
        </pc:picChg>
      </pc:sldChg>
      <pc:sldChg chg="addSp modSp mod setBg">
        <pc:chgData name="hau dung" userId="9919939a5f7b8720" providerId="LiveId" clId="{5F58C21E-B9E9-4474-BBB6-B50D77299A69}" dt="2024-08-22T13:52:29.230" v="78" actId="255"/>
        <pc:sldMkLst>
          <pc:docMk/>
          <pc:sldMk cId="2879729015" sldId="273"/>
        </pc:sldMkLst>
        <pc:spChg chg="mod ord">
          <ac:chgData name="hau dung" userId="9919939a5f7b8720" providerId="LiveId" clId="{5F58C21E-B9E9-4474-BBB6-B50D77299A69}" dt="2024-08-22T13:52:29.230" v="78" actId="255"/>
          <ac:spMkLst>
            <pc:docMk/>
            <pc:sldMk cId="2879729015" sldId="273"/>
            <ac:spMk id="9" creationId="{CB3CCC96-D60C-1BCD-D5A9-1F2D7E637BFB}"/>
          </ac:spMkLst>
        </pc:spChg>
        <pc:spChg chg="add">
          <ac:chgData name="hau dung" userId="9919939a5f7b8720" providerId="LiveId" clId="{5F58C21E-B9E9-4474-BBB6-B50D77299A69}" dt="2024-08-22T13:48:56.623" v="53" actId="26606"/>
          <ac:spMkLst>
            <pc:docMk/>
            <pc:sldMk cId="2879729015" sldId="273"/>
            <ac:spMk id="5127" creationId="{FA69AAE0-49D5-4C8B-8BA2-55898C00E05E}"/>
          </ac:spMkLst>
        </pc:spChg>
        <pc:picChg chg="mod ord">
          <ac:chgData name="hau dung" userId="9919939a5f7b8720" providerId="LiveId" clId="{5F58C21E-B9E9-4474-BBB6-B50D77299A69}" dt="2024-08-22T13:48:56.623" v="53" actId="26606"/>
          <ac:picMkLst>
            <pc:docMk/>
            <pc:sldMk cId="2879729015" sldId="273"/>
            <ac:picMk id="61" creationId="{5AD5AF83-9F33-320F-6B34-47299E46C345}"/>
          </ac:picMkLst>
        </pc:picChg>
        <pc:picChg chg="mod">
          <ac:chgData name="hau dung" userId="9919939a5f7b8720" providerId="LiveId" clId="{5F58C21E-B9E9-4474-BBB6-B50D77299A69}" dt="2024-08-22T13:48:56.623" v="53" actId="26606"/>
          <ac:picMkLst>
            <pc:docMk/>
            <pc:sldMk cId="2879729015" sldId="273"/>
            <ac:picMk id="5122" creationId="{5443D736-4453-E73B-D2AB-E30302ECF3D2}"/>
          </ac:picMkLst>
        </pc:picChg>
      </pc:sldChg>
      <pc:sldChg chg="modSp add">
        <pc:chgData name="hau dung" userId="9919939a5f7b8720" providerId="LiveId" clId="{5F58C21E-B9E9-4474-BBB6-B50D77299A69}" dt="2024-08-22T13:53:05.284" v="80" actId="255"/>
        <pc:sldMkLst>
          <pc:docMk/>
          <pc:sldMk cId="3348434876" sldId="328"/>
        </pc:sldMkLst>
        <pc:spChg chg="mod">
          <ac:chgData name="hau dung" userId="9919939a5f7b8720" providerId="LiveId" clId="{5F58C21E-B9E9-4474-BBB6-B50D77299A69}" dt="2024-08-22T13:53:05.284" v="80" actId="255"/>
          <ac:spMkLst>
            <pc:docMk/>
            <pc:sldMk cId="3348434876" sldId="328"/>
            <ac:spMk id="3" creationId="{EE8D25E4-5E7A-F194-7BEB-BC2463A4D250}"/>
          </ac:spMkLst>
        </pc:spChg>
      </pc:sldChg>
      <pc:sldChg chg="modSp add modAnim">
        <pc:chgData name="hau dung" userId="9919939a5f7b8720" providerId="LiveId" clId="{5F58C21E-B9E9-4474-BBB6-B50D77299A69}" dt="2024-08-22T13:52:10.394" v="77" actId="255"/>
        <pc:sldMkLst>
          <pc:docMk/>
          <pc:sldMk cId="1090858139" sldId="329"/>
        </pc:sldMkLst>
        <pc:spChg chg="mod">
          <ac:chgData name="hau dung" userId="9919939a5f7b8720" providerId="LiveId" clId="{5F58C21E-B9E9-4474-BBB6-B50D77299A69}" dt="2024-08-22T13:52:10.394" v="77" actId="255"/>
          <ac:spMkLst>
            <pc:docMk/>
            <pc:sldMk cId="1090858139" sldId="329"/>
            <ac:spMk id="9" creationId="{CB3CCC96-D60C-1BCD-D5A9-1F2D7E637BFB}"/>
          </ac:spMkLst>
        </pc:spChg>
      </pc:sldChg>
    </pc:docChg>
  </pc:docChgLst>
  <pc:docChgLst>
    <pc:chgData name="macuri euch" userId="6f537ca0fae8f017" providerId="LiveId" clId="{ABF89D19-36AD-4D37-BC97-E322C4A6BDE9}"/>
    <pc:docChg chg="modSld">
      <pc:chgData name="macuri euch" userId="6f537ca0fae8f017" providerId="LiveId" clId="{ABF89D19-36AD-4D37-BC97-E322C4A6BDE9}" dt="2024-06-30T16:16:50.853" v="17"/>
      <pc:docMkLst>
        <pc:docMk/>
      </pc:docMkLst>
      <pc:sldChg chg="modSp mod modAnim">
        <pc:chgData name="macuri euch" userId="6f537ca0fae8f017" providerId="LiveId" clId="{ABF89D19-36AD-4D37-BC97-E322C4A6BDE9}" dt="2024-06-30T16:14:25.248" v="7" actId="1076"/>
        <pc:sldMkLst>
          <pc:docMk/>
          <pc:sldMk cId="623223401" sldId="259"/>
        </pc:sldMkLst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0" creationId="{4A86585E-9392-5A60-4B0A-DA7EFE8B3411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1" creationId="{A298E5C4-BA6B-91DA-D377-B64D6120F642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2" creationId="{8E22FD41-1EB3-7153-5B25-98606C93241B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3" creationId="{AA136300-F19D-025A-09B9-4A3EE9998294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4" creationId="{6EB46406-92EB-31E7-81B3-E42443371459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5" creationId="{15A8DFA9-17AB-ED14-2965-34DED0E824DD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56" creationId="{702A0465-41CA-2C0B-AF5A-C5AD724BED39}"/>
          </ac:spMkLst>
        </pc:spChg>
        <pc:spChg chg="mod">
          <ac:chgData name="macuri euch" userId="6f537ca0fae8f017" providerId="LiveId" clId="{ABF89D19-36AD-4D37-BC97-E322C4A6BDE9}" dt="2024-06-30T16:12:54.520" v="1" actId="1076"/>
          <ac:spMkLst>
            <pc:docMk/>
            <pc:sldMk cId="623223401" sldId="259"/>
            <ac:spMk id="62" creationId="{D99C4B85-71E4-0F79-8C65-EB5A01C64EE4}"/>
          </ac:spMkLst>
        </pc:spChg>
        <pc:grpChg chg="mod">
          <ac:chgData name="macuri euch" userId="6f537ca0fae8f017" providerId="LiveId" clId="{ABF89D19-36AD-4D37-BC97-E322C4A6BDE9}" dt="2024-06-30T16:12:54.520" v="1" actId="1076"/>
          <ac:grpSpMkLst>
            <pc:docMk/>
            <pc:sldMk cId="623223401" sldId="259"/>
            <ac:grpSpMk id="49" creationId="{24AE563D-5BAD-7F03-80EB-ABA89D3EABE9}"/>
          </ac:grpSpMkLst>
        </pc:grpChg>
        <pc:picChg chg="mod">
          <ac:chgData name="macuri euch" userId="6f537ca0fae8f017" providerId="LiveId" clId="{ABF89D19-36AD-4D37-BC97-E322C4A6BDE9}" dt="2024-06-30T16:12:54.520" v="1" actId="1076"/>
          <ac:picMkLst>
            <pc:docMk/>
            <pc:sldMk cId="623223401" sldId="259"/>
            <ac:picMk id="57" creationId="{D9053F20-3CF1-0A65-7B54-21F81646DA58}"/>
          </ac:picMkLst>
        </pc:picChg>
        <pc:picChg chg="mod">
          <ac:chgData name="macuri euch" userId="6f537ca0fae8f017" providerId="LiveId" clId="{ABF89D19-36AD-4D37-BC97-E322C4A6BDE9}" dt="2024-06-30T16:14:25.248" v="7" actId="1076"/>
          <ac:picMkLst>
            <pc:docMk/>
            <pc:sldMk cId="623223401" sldId="259"/>
            <ac:picMk id="61" creationId="{5AD5AF83-9F33-320F-6B34-47299E46C345}"/>
          </ac:picMkLst>
        </pc:picChg>
      </pc:sldChg>
      <pc:sldChg chg="modAnim">
        <pc:chgData name="macuri euch" userId="6f537ca0fae8f017" providerId="LiveId" clId="{ABF89D19-36AD-4D37-BC97-E322C4A6BDE9}" dt="2024-06-30T16:14:47.209" v="9"/>
        <pc:sldMkLst>
          <pc:docMk/>
          <pc:sldMk cId="2801968170" sldId="262"/>
        </pc:sldMkLst>
      </pc:sldChg>
      <pc:sldChg chg="modAnim">
        <pc:chgData name="macuri euch" userId="6f537ca0fae8f017" providerId="LiveId" clId="{ABF89D19-36AD-4D37-BC97-E322C4A6BDE9}" dt="2024-06-30T16:15:31.298" v="13"/>
        <pc:sldMkLst>
          <pc:docMk/>
          <pc:sldMk cId="2158173925" sldId="264"/>
        </pc:sldMkLst>
      </pc:sldChg>
      <pc:sldChg chg="modAnim">
        <pc:chgData name="macuri euch" userId="6f537ca0fae8f017" providerId="LiveId" clId="{ABF89D19-36AD-4D37-BC97-E322C4A6BDE9}" dt="2024-06-30T16:15:20.956" v="11"/>
        <pc:sldMkLst>
          <pc:docMk/>
          <pc:sldMk cId="1803281215" sldId="265"/>
        </pc:sldMkLst>
      </pc:sldChg>
      <pc:sldChg chg="modAnim">
        <pc:chgData name="macuri euch" userId="6f537ca0fae8f017" providerId="LiveId" clId="{ABF89D19-36AD-4D37-BC97-E322C4A6BDE9}" dt="2024-06-30T16:16:29.473" v="15"/>
        <pc:sldMkLst>
          <pc:docMk/>
          <pc:sldMk cId="2481224978" sldId="270"/>
        </pc:sldMkLst>
      </pc:sldChg>
      <pc:sldChg chg="modAnim">
        <pc:chgData name="macuri euch" userId="6f537ca0fae8f017" providerId="LiveId" clId="{ABF89D19-36AD-4D37-BC97-E322C4A6BDE9}" dt="2024-06-30T16:16:50.853" v="17"/>
        <pc:sldMkLst>
          <pc:docMk/>
          <pc:sldMk cId="1956202910" sldId="272"/>
        </pc:sldMkLst>
      </pc:sldChg>
      <pc:sldChg chg="modAnim">
        <pc:chgData name="macuri euch" userId="6f537ca0fae8f017" providerId="LiveId" clId="{ABF89D19-36AD-4D37-BC97-E322C4A6BDE9}" dt="2024-06-30T16:16:39.651" v="16"/>
        <pc:sldMkLst>
          <pc:docMk/>
          <pc:sldMk cId="2879729015" sldId="273"/>
        </pc:sldMkLst>
      </pc:sldChg>
      <pc:sldChg chg="modAnim">
        <pc:chgData name="macuri euch" userId="6f537ca0fae8f017" providerId="LiveId" clId="{ABF89D19-36AD-4D37-BC97-E322C4A6BDE9}" dt="2024-06-30T16:16:19.009" v="14"/>
        <pc:sldMkLst>
          <pc:docMk/>
          <pc:sldMk cId="2773269253" sldId="3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EAE6-1EA9-4FB4-1B97-94694A4B4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CF0B3-4E1E-3AFD-F914-8B735749A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DFBD-2604-0AF8-B004-1EBDF968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785D-54C7-31A8-CF1F-915D4394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9DF4-D060-2717-A11F-62B6023D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8BF6-3BD3-5523-0529-51B4DB5F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CB486-DF95-7245-2390-283C6F3DF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598C3-1F74-16D0-A913-37BE5635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C5B7-244E-80ED-6C04-161E2C47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59DB7-9CBE-911B-2684-EC0A6F31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3331A-9A27-3758-07C2-E8A2DF6FA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6151A-5B48-2D85-E89A-94D2F0A51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A374-8D3B-705F-C6EB-E9E432E5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D84B-0D43-B087-2803-2874BEE3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6AAD-59B0-F753-5F57-6F06D6A1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7022-3555-D5E4-F6E0-AF5DF5E6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CE195-E832-4D91-A37D-8C33794DF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3970-D927-8519-1347-1F4479BD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21FF9-E9C6-1EE4-166D-A48F1A04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2872-7E70-7DE2-B5BD-166CE00A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ACDD-E90C-21E4-1304-2DC6D9E4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A146-A1D1-994E-9C92-3614C959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AEDD-C8C8-59E9-82CC-915A50F3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2571-31C5-A4B0-C98F-0518D553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682D-1239-4356-848A-A8278D7C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9948-BF2A-B363-6CAF-8BB31B7F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07E0-F3B6-0BEE-4254-C7E76B3C0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EA64-CF7C-FD76-5731-F2E25779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5298D-F8B1-17CF-4897-149F2957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B396-A7BB-E687-51D0-D77B8051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FBB8-9CEA-8678-9A6E-8422B213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BB93E-CCD2-7233-9DD3-6A9B269C1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54E6B-62FD-6FE7-DE88-B881DE72C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37B19-EF5E-5B12-CF1F-3A25E9E7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24D24-9F58-4202-6F26-30F57514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D9B1B-0D43-5AD2-B46B-F7359BA2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AD51-5C31-F2D2-8F0A-293572E1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5987C-F368-05A0-8E5D-8927FF4B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A6C1D-FB5B-D618-9355-CD31FF4BE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DA900-0ED9-20AB-9FF6-1F6228F9A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CFD5D-E098-6DB8-E211-13F1CCEB7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CAC81-1711-9483-AAA2-E1B4F4F7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F47D8-DD36-54B9-0A23-61E844CB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2713C-3E00-8881-A100-9FBC25B1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B0ED-487A-B730-7DC6-73A09DDF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199A8-AD1F-77D9-15DD-1153CEE0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B8B47-DFCB-489E-F648-3222F49C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CE5B-3AAB-A03D-EDB4-80C5DFBD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7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23E4D-0308-6ACE-C234-B0746592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58DE8-E1AE-AA45-965D-47604B6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39A0C-B3BA-6154-791C-1FF8BE16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7759-E982-0E43-0563-B81434BA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8135-8DB9-C3B4-7290-46FD49F0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C6D70-46E8-E746-750D-22CA2E62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C68CF-051F-E58A-3BC0-9BB1E1D0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6CD7-0C2E-814C-BA2E-D9448411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2961B-0CCB-C6C2-1E1F-26134CAD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6B45-5656-A12A-B386-975C400B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890A-01D0-2D6E-8249-14055DF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7068-0BBE-1749-A619-45AE4DA7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1F9FD-5A5F-9761-32C1-D9CFFDB0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E4320-EDB8-6EAE-5240-37584ADA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36A-1BF7-E344-2B73-8F613F55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5193D-D2D6-A349-F40C-862106B5E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DDB8E-1156-40A2-A1B3-8193E53A3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3E8CB-ADFB-CB62-62A5-171C2DC8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4DA9C-A018-7E2F-B7C2-89A6429A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FD5E8-5873-92FA-2241-B04A96F1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EB92-CDCD-9623-5237-AE6917C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C0DDD-223C-858B-2927-274891444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819E-8949-F5C7-4BF4-B0240F4C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5EA81-BB94-E1F8-A008-7EDDA17C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FD45-703F-AB39-975E-01E10E02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F620F-0819-60DD-61F4-FC939F922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5B303-64A2-ADF4-A614-D56E7E351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978C-E47A-910C-A113-AC936163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BCE3B-83EC-1D34-3F25-38112D6A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5E06-C150-6F11-1B3A-D8566AEA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E11B-D89A-A310-1065-9EAD9F9D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E9C7-4373-8108-4F44-197CCA4A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2432F-57C5-A204-7D8B-08EFCCDC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57C82-681D-16CF-FDD3-3181A763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43C78-47DB-1E8E-F56E-54265FE6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DB25-2C67-D788-5DD9-53950AFF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E431-C7CB-73D9-949A-04AFC3AFC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34A0A-A216-3F9E-16CC-9512614B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29BA-C6BD-22F4-9004-76240C7B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DA4C8-648C-8EBD-4F91-B62DF87F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9731A-36FD-A58F-B31C-F28D2A22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0814-A009-D175-CF01-23C87E1B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1775E-63CD-FD4C-33F5-FEB02BC26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97726-F396-7BBE-80F4-FCB5C0B96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1F21-EE75-F629-CFBC-AADCEF47E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F320E-826D-5F1D-BC51-B67074849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21C33-4358-8AFF-4501-9EEF5B32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D29FC-80D3-01FD-E14E-34E51829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370DA-036C-7E6A-6CEE-6AE0C1E7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6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4C86-2FFE-BDFF-2661-3520B06F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FEB50-A4D8-B24C-39D8-5F5F55DB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F23C9-525A-F2B5-364C-6C36C04E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CA27-842A-1B34-7A70-A4296CCF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C34B9-8EE8-039C-B541-DBE24D77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C2504-4510-4D9E-15E8-39FC46E7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D365F-5E7D-C84D-BDDF-30F5DAB4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803A-8789-3678-26ED-E982F8BB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31BB-DAE3-CCB9-8F19-1E153A82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B1E33-0FE0-74A2-DB46-8CF4529CE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1170-0DCB-7802-0F26-B5341060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F1EE3-5836-AFEA-9ECE-6DAFA82A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2D479-4B7D-E446-A5CA-E2E13A63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5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12FB-5442-4F3E-0525-2FD7D8DF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7ED06-3DA2-6F08-3F10-2027D0EEE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83197-E90A-A493-462D-96E085DB8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F3315-8059-4A0E-6E97-0CEF936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0730-1036-7FA6-0D80-93D1EA7B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211B2-9876-090A-7FF8-5027061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05EB3-4B93-E406-5D6C-D11EC54D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B2582-7F1F-3A9A-883C-1A5822975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F8D52-C4AD-3A6D-3B02-565C7FE91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320422-98F2-4662-91BE-D690992438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C766-D46D-3001-5FED-BAF33883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2296B-5B21-997F-85AC-9CEA83DA9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ADFCA-A931-47A9-BFD6-DDF9F763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D32F50-6E06-BE33-AE5E-3E71E91E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D3E4D-A58B-205D-2C82-D980ECC4A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BF47E-E8E7-F97A-E89D-A2F67FF8D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9D6EB6-9057-46BF-9B88-96A5424B36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5907-A245-3819-CF23-BADA459ED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8A2E-2233-5C94-8F96-22B630FEB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18D37-7269-4984-ACD0-73637BA3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"/>
            <a:ext cx="12319462" cy="703642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4AE563D-5BAD-7F03-80EB-ABA89D3EABE9}"/>
              </a:ext>
            </a:extLst>
          </p:cNvPr>
          <p:cNvGrpSpPr/>
          <p:nvPr/>
        </p:nvGrpSpPr>
        <p:grpSpPr>
          <a:xfrm>
            <a:off x="1376458" y="354865"/>
            <a:ext cx="9273527" cy="4856975"/>
            <a:chOff x="1505985" y="416858"/>
            <a:chExt cx="9273527" cy="48569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86585E-9392-5A60-4B0A-DA7EFE8B3411}"/>
                </a:ext>
              </a:extLst>
            </p:cNvPr>
            <p:cNvSpPr txBox="1"/>
            <p:nvPr/>
          </p:nvSpPr>
          <p:spPr>
            <a:xfrm>
              <a:off x="1505985" y="41685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QUẬN LONG BIÊN</a:t>
              </a:r>
            </a:p>
            <a:p>
              <a:pPr algn="ctr"/>
              <a:r>
                <a:rPr lang="en-US" sz="2000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BAN MAI XANH</a:t>
              </a:r>
              <a:endParaRPr lang="vi-VN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98E5C4-BA6B-91DA-D377-B64D6120F642}"/>
                </a:ext>
              </a:extLst>
            </p:cNvPr>
            <p:cNvSpPr txBox="1"/>
            <p:nvPr/>
          </p:nvSpPr>
          <p:spPr>
            <a:xfrm>
              <a:off x="1635512" y="2944278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 PHÁT TRIỂN NGÔN NGỮ</a:t>
              </a:r>
              <a:endPara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22FD41-1EB3-7153-5B25-98606C93241B}"/>
                </a:ext>
              </a:extLst>
            </p:cNvPr>
            <p:cNvSpPr txBox="1"/>
            <p:nvPr/>
          </p:nvSpPr>
          <p:spPr>
            <a:xfrm>
              <a:off x="1524000" y="3429001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MÔN LÀM QUEN CHỮ VIẾT</a:t>
              </a:r>
              <a:endParaRPr lang="vi-VN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A136300-F19D-025A-09B9-4A3EE9998294}"/>
                </a:ext>
              </a:extLst>
            </p:cNvPr>
            <p:cNvSpPr txBox="1"/>
            <p:nvPr/>
          </p:nvSpPr>
          <p:spPr>
            <a:xfrm>
              <a:off x="1524000" y="3937284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ĐỀ TÀI: LÀM QUEN CHỮ P, Q</a:t>
              </a:r>
              <a:endPara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B46406-92EB-31E7-81B3-E42443371459}"/>
                </a:ext>
              </a:extLst>
            </p:cNvPr>
            <p:cNvSpPr txBox="1"/>
            <p:nvPr/>
          </p:nvSpPr>
          <p:spPr>
            <a:xfrm>
              <a:off x="1510145" y="4409402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CHỦ ĐỀ: TẾT VÀ MÙA XUÂN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A8DFA9-17AB-ED14-2965-34DED0E824DD}"/>
                </a:ext>
              </a:extLst>
            </p:cNvPr>
            <p:cNvSpPr txBox="1"/>
            <p:nvPr/>
          </p:nvSpPr>
          <p:spPr>
            <a:xfrm>
              <a:off x="1524000" y="4873723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2A0465-41CA-2C0B-AF5A-C5AD724BED39}"/>
                </a:ext>
              </a:extLst>
            </p:cNvPr>
            <p:cNvSpPr txBox="1"/>
            <p:nvPr/>
          </p:nvSpPr>
          <p:spPr>
            <a:xfrm>
              <a:off x="1542015" y="2145351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9053F20-3CF1-0A65-7B54-21F81646D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635" y="1184501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816BEEE2-22B9-3873-A764-DC459D4005E3}"/>
              </a:ext>
            </a:extLst>
          </p:cNvPr>
          <p:cNvSpPr txBox="1"/>
          <p:nvPr/>
        </p:nvSpPr>
        <p:spPr>
          <a:xfrm>
            <a:off x="3030915" y="488197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 TUỔI: MẪU GIÁO LỚN</a:t>
            </a:r>
            <a:endParaRPr lang="vi-VN" sz="1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Nền Tết Nguyên đán, Tết Nguyên đán Vector Nền Và Tập Tin Tải về  Miễn Phí | Pngtree">
            <a:extLst>
              <a:ext uri="{FF2B5EF4-FFF2-40B4-BE49-F238E27FC236}">
                <a16:creationId xmlns:a16="http://schemas.microsoft.com/office/drawing/2014/main" id="{B0FCEA05-99BD-9A19-892E-82DC47A9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8420"/>
            <a:ext cx="12192000" cy="68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56FDBA-40C9-4ED5-CD2B-31D0EECF46E0}"/>
              </a:ext>
            </a:extLst>
          </p:cNvPr>
          <p:cNvSpPr txBox="1"/>
          <p:nvPr/>
        </p:nvSpPr>
        <p:spPr>
          <a:xfrm>
            <a:off x="3049386" y="2105561"/>
            <a:ext cx="6093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c©y quÊt</a:t>
            </a:r>
            <a:endParaRPr lang="en-US" sz="9600" b="1" dirty="0"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5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0BA38-244F-44FA-9D02-680C80BD5F6D}"/>
              </a:ext>
            </a:extLst>
          </p:cNvPr>
          <p:cNvSpPr txBox="1"/>
          <p:nvPr/>
        </p:nvSpPr>
        <p:spPr>
          <a:xfrm>
            <a:off x="3049386" y="804548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E517A-2698-3D33-8240-D0EE80035800}"/>
              </a:ext>
            </a:extLst>
          </p:cNvPr>
          <p:cNvSpPr txBox="1"/>
          <p:nvPr/>
        </p:nvSpPr>
        <p:spPr>
          <a:xfrm>
            <a:off x="2847109" y="254261"/>
            <a:ext cx="60932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3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5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q thuong">
            <a:extLst>
              <a:ext uri="{FF2B5EF4-FFF2-40B4-BE49-F238E27FC236}">
                <a16:creationId xmlns:a16="http://schemas.microsoft.com/office/drawing/2014/main" id="{42CDBC90-81CA-3059-B720-CDA1852F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5240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4E6AA0DA-BE40-41E9-5EA6-5EEC3383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"/>
            <a:ext cx="2861681" cy="60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8900" b="1">
                <a:solidFill>
                  <a:srgbClr val="FF00FF"/>
                </a:solidFill>
                <a:latin typeface=".VnAvant" panose="020B7200000000000000"/>
              </a:rPr>
              <a:t>q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325629FB-58B7-3453-D851-7FE54EF5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219201"/>
            <a:ext cx="3048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0" b="1">
                <a:solidFill>
                  <a:srgbClr val="FF0000"/>
                </a:solidFill>
              </a:rPr>
              <a:t>Q</a:t>
            </a:r>
          </a:p>
        </p:txBody>
      </p:sp>
      <p:pic>
        <p:nvPicPr>
          <p:cNvPr id="5" name="Picture 4" descr="A yellow background with green objects">
            <a:extLst>
              <a:ext uri="{FF2B5EF4-FFF2-40B4-BE49-F238E27FC236}">
                <a16:creationId xmlns:a16="http://schemas.microsoft.com/office/drawing/2014/main" id="{5A459E98-E4F3-6F39-DFF3-FA4E0C0FB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20"/>
            <a:ext cx="12192000" cy="7036420"/>
          </a:xfrm>
          <a:prstGeom prst="rect">
            <a:avLst/>
          </a:prstGeom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0C5C3B50-E19B-E719-BF10-6B1E8BB9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14237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0" b="1">
                <a:solidFill>
                  <a:srgbClr val="FF00FF"/>
                </a:solidFill>
                <a:latin typeface=".VnAvant" panose="020B7200000000000000"/>
              </a:rPr>
              <a:t>q</a:t>
            </a:r>
          </a:p>
        </p:txBody>
      </p:sp>
      <p:pic>
        <p:nvPicPr>
          <p:cNvPr id="3" name="Picture 8" descr="q thuong">
            <a:extLst>
              <a:ext uri="{FF2B5EF4-FFF2-40B4-BE49-F238E27FC236}">
                <a16:creationId xmlns:a16="http://schemas.microsoft.com/office/drawing/2014/main" id="{478166BA-3B3F-3F9F-88CE-FBB8A77F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99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D16EA69F-A432-9FED-DCC2-51853282E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52701"/>
            <a:ext cx="3048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>
            <a:extLst>
              <a:ext uri="{FF2B5EF4-FFF2-40B4-BE49-F238E27FC236}">
                <a16:creationId xmlns:a16="http://schemas.microsoft.com/office/drawing/2014/main" id="{BA0280E3-EA4B-C079-B1EB-CF9E30A8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8000" b="1">
              <a:solidFill>
                <a:srgbClr val="0000FF"/>
              </a:solidFill>
              <a:latin typeface=".VnAvant" panose="020B7200000000000000"/>
            </a:endParaRPr>
          </a:p>
        </p:txBody>
      </p:sp>
      <p:pic>
        <p:nvPicPr>
          <p:cNvPr id="2" name="Picture 1" descr="A yellow background with green objects">
            <a:extLst>
              <a:ext uri="{FF2B5EF4-FFF2-40B4-BE49-F238E27FC236}">
                <a16:creationId xmlns:a16="http://schemas.microsoft.com/office/drawing/2014/main" id="{EBE46774-79B5-7837-4C38-D62C08A0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20"/>
            <a:ext cx="12191999" cy="7036420"/>
          </a:xfrm>
          <a:prstGeom prst="rect">
            <a:avLst/>
          </a:prstGeom>
        </p:spPr>
      </p:pic>
      <p:sp>
        <p:nvSpPr>
          <p:cNvPr id="47119" name="Text Box 15">
            <a:extLst>
              <a:ext uri="{FF2B5EF4-FFF2-40B4-BE49-F238E27FC236}">
                <a16:creationId xmlns:a16="http://schemas.microsoft.com/office/drawing/2014/main" id="{C6F8B401-9E0D-349E-2BE1-132C1352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-197553"/>
            <a:ext cx="2667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0" b="1">
                <a:solidFill>
                  <a:srgbClr val="FF3300"/>
                </a:solidFill>
                <a:latin typeface=".VnAvant" panose="020B7200000000000000"/>
              </a:rPr>
              <a:t>p</a:t>
            </a:r>
          </a:p>
        </p:txBody>
      </p:sp>
      <p:sp>
        <p:nvSpPr>
          <p:cNvPr id="47120" name="Text Box 16">
            <a:extLst>
              <a:ext uri="{FF2B5EF4-FFF2-40B4-BE49-F238E27FC236}">
                <a16:creationId xmlns:a16="http://schemas.microsoft.com/office/drawing/2014/main" id="{CA2B62EA-D290-8F5E-691C-EE2BE862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-197553"/>
            <a:ext cx="2590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0" b="1">
                <a:solidFill>
                  <a:srgbClr val="FF00FF"/>
                </a:solidFill>
                <a:latin typeface=".VnAvant" panose="020B7200000000000000"/>
              </a:rPr>
              <a:t>q</a:t>
            </a: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34240042-18F3-8F56-5A06-A5B2B5712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056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so sánh 2 chữ này có gì giống nhau và khác nhau?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green objects">
            <a:extLst>
              <a:ext uri="{FF2B5EF4-FFF2-40B4-BE49-F238E27FC236}">
                <a16:creationId xmlns:a16="http://schemas.microsoft.com/office/drawing/2014/main" id="{13BD8FD6-DB34-A503-919C-98C1535C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20"/>
            <a:ext cx="12191999" cy="7036420"/>
          </a:xfrm>
          <a:prstGeom prst="rect">
            <a:avLst/>
          </a:prstGeom>
        </p:spPr>
      </p:pic>
      <p:sp>
        <p:nvSpPr>
          <p:cNvPr id="55298" name="Text Box 2">
            <a:extLst>
              <a:ext uri="{FF2B5EF4-FFF2-40B4-BE49-F238E27FC236}">
                <a16:creationId xmlns:a16="http://schemas.microsoft.com/office/drawing/2014/main" id="{D6439CA2-FCC3-93FF-F6D9-4E124277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09801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8000" b="1">
              <a:solidFill>
                <a:srgbClr val="0000FF"/>
              </a:solidFill>
              <a:latin typeface=".VnAvant" panose="020B7200000000000000"/>
            </a:endParaRP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E5FDF26D-88FB-4CC7-ECB1-141D69E5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-381000"/>
            <a:ext cx="22525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0" b="1" dirty="0">
                <a:solidFill>
                  <a:srgbClr val="FF3300"/>
                </a:solidFill>
                <a:latin typeface=".VnAvant" panose="020B7200000000000000"/>
              </a:rPr>
              <a:t>o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F4400EE2-DBD8-F960-14DB-D148D5D5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1"/>
            <a:ext cx="11001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0000" b="1">
                <a:solidFill>
                  <a:srgbClr val="FF3300"/>
                </a:solidFill>
                <a:latin typeface=".VnAvant" panose="020B7200000000000000"/>
              </a:rPr>
              <a:t>l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366E97E8-091D-165A-9AC9-7E537C273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-381000"/>
            <a:ext cx="22525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0" b="1" dirty="0">
                <a:solidFill>
                  <a:srgbClr val="FF00FF"/>
                </a:solidFill>
                <a:latin typeface=".VnAvant" panose="020B7200000000000000"/>
              </a:rPr>
              <a:t>o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60B809FD-735C-7FA4-19BB-AE4CA1B2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965" y="304802"/>
            <a:ext cx="112883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0" b="1" dirty="0">
                <a:solidFill>
                  <a:srgbClr val="FF00FF"/>
                </a:solidFill>
                <a:latin typeface=".VnAvant" panose="020B720000000000000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3" grpId="0"/>
      <p:bldP spid="553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6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D3E55-787B-30ED-E04C-0DD8AB9C9F6E}"/>
              </a:ext>
            </a:extLst>
          </p:cNvPr>
          <p:cNvSpPr txBox="1"/>
          <p:nvPr/>
        </p:nvSpPr>
        <p:spPr>
          <a:xfrm>
            <a:off x="2327565" y="2983787"/>
            <a:ext cx="7365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00FF"/>
                </a:solidFill>
              </a:rPr>
              <a:t>Bé hãy tìm chữ cái có trong từ sau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field of tulips with windmills in the background&#10;&#10;Description automatically generated">
            <a:extLst>
              <a:ext uri="{FF2B5EF4-FFF2-40B4-BE49-F238E27FC236}">
                <a16:creationId xmlns:a16="http://schemas.microsoft.com/office/drawing/2014/main" id="{8650F368-06D5-FBA0-E720-A6BAF86E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D25E4-5E7A-F194-7BEB-BC2463A4D250}"/>
              </a:ext>
            </a:extLst>
          </p:cNvPr>
          <p:cNvSpPr txBox="1"/>
          <p:nvPr/>
        </p:nvSpPr>
        <p:spPr>
          <a:xfrm>
            <a:off x="523875" y="5411704"/>
            <a:ext cx="11210925" cy="650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+mj-ea"/>
                <a:cs typeface="+mj-cs"/>
              </a:rPr>
              <a:t>phong c¶nh ngµy xu©n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field of tulips with windmills in the background&#10;&#10;Description automatically generated">
            <a:extLst>
              <a:ext uri="{FF2B5EF4-FFF2-40B4-BE49-F238E27FC236}">
                <a16:creationId xmlns:a16="http://schemas.microsoft.com/office/drawing/2014/main" id="{8650F368-06D5-FBA0-E720-A6BAF86E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D25E4-5E7A-F194-7BEB-BC2463A4D250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p</a:t>
            </a:r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+mj-ea"/>
                <a:cs typeface="+mj-cs"/>
              </a:rPr>
              <a:t>hong c¶nh ngµy xu©n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ây mai thật đẹp, thật thanh cao, chí khí">
            <a:extLst>
              <a:ext uri="{FF2B5EF4-FFF2-40B4-BE49-F238E27FC236}">
                <a16:creationId xmlns:a16="http://schemas.microsoft.com/office/drawing/2014/main" id="{5443D736-4453-E73B-D2AB-E30302EC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r="-2" b="9530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CCC96-D60C-1BCD-D5A9-1F2D7E637BFB}"/>
              </a:ext>
            </a:extLst>
          </p:cNvPr>
          <p:cNvSpPr txBox="1"/>
          <p:nvPr/>
        </p:nvSpPr>
        <p:spPr>
          <a:xfrm>
            <a:off x="5757333" y="3962400"/>
            <a:ext cx="6092131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.VnAvant" panose="020B7200000000000000" pitchFamily="34" charset="0"/>
                <a:ea typeface="+mj-ea"/>
                <a:cs typeface="+mj-cs"/>
              </a:rPr>
              <a:t>c©y mai </a:t>
            </a:r>
            <a:r>
              <a:rPr lang="en-US" sz="7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6600"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lang="en-US" sz="6600" kern="1200">
                <a:solidFill>
                  <a:schemeClr val="tx1"/>
                </a:solidFill>
                <a:latin typeface=".VnAvant" panose="020B7200000000000000" pitchFamily="34" charset="0"/>
                <a:ea typeface="+mj-ea"/>
                <a:cs typeface="+mj-cs"/>
              </a:rPr>
              <a:t>quý</a:t>
            </a:r>
            <a:endParaRPr lang="en-US" sz="6600" kern="1200" dirty="0">
              <a:solidFill>
                <a:schemeClr val="tx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r="16939" b="2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97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ây mai thật đẹp, thật thanh cao, chí khí">
            <a:extLst>
              <a:ext uri="{FF2B5EF4-FFF2-40B4-BE49-F238E27FC236}">
                <a16:creationId xmlns:a16="http://schemas.microsoft.com/office/drawing/2014/main" id="{5443D736-4453-E73B-D2AB-E30302EC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r="-2" b="9530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CCC96-D60C-1BCD-D5A9-1F2D7E637BFB}"/>
              </a:ext>
            </a:extLst>
          </p:cNvPr>
          <p:cNvSpPr txBox="1"/>
          <p:nvPr/>
        </p:nvSpPr>
        <p:spPr>
          <a:xfrm>
            <a:off x="5678311" y="3973688"/>
            <a:ext cx="6205020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.VnAvant" panose="020B7200000000000000" pitchFamily="34" charset="0"/>
              </a:rPr>
              <a:t>c©y mai </a:t>
            </a:r>
            <a:r>
              <a:rPr lang="en-US" sz="780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6600">
                <a:latin typeface=".VnAvant" panose="020B7200000000000000" pitchFamily="34" charset="0"/>
              </a:rPr>
              <a:t> </a:t>
            </a:r>
            <a:r>
              <a:rPr lang="en-US" sz="660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en-US" sz="6600">
                <a:latin typeface=".VnAvant" panose="020B7200000000000000" pitchFamily="34" charset="0"/>
              </a:rPr>
              <a:t>uý</a:t>
            </a:r>
            <a:endParaRPr lang="en-US" sz="6600" dirty="0">
              <a:latin typeface=".VnAvant" panose="020B7200000000000000" pitchFamily="34" charset="0"/>
            </a:endParaRPr>
          </a:p>
        </p:txBody>
      </p:sp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r="16939" b="2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08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20" y="-1430667"/>
            <a:ext cx="10750105" cy="8288667"/>
          </a:xfrm>
          <a:prstGeom prst="rect">
            <a:avLst/>
          </a:prstGeom>
        </p:spPr>
      </p:pic>
      <p:pic>
        <p:nvPicPr>
          <p:cNvPr id="1026" name="Picture 2" descr="30+ Hình nền Powerpoint Tết 2024 - Background đẹp ngày tết">
            <a:extLst>
              <a:ext uri="{FF2B5EF4-FFF2-40B4-BE49-F238E27FC236}">
                <a16:creationId xmlns:a16="http://schemas.microsoft.com/office/drawing/2014/main" id="{14480273-AB69-6677-5313-C2CA4AAA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88" y="-248153"/>
            <a:ext cx="12416388" cy="73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CCC96-D60C-1BCD-D5A9-1F2D7E637BFB}"/>
              </a:ext>
            </a:extLst>
          </p:cNvPr>
          <p:cNvSpPr txBox="1"/>
          <p:nvPr/>
        </p:nvSpPr>
        <p:spPr>
          <a:xfrm>
            <a:off x="3921451" y="77501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đón xuân sang”</a:t>
            </a:r>
            <a:endParaRPr lang="en-US" dirty="0"/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4CDD4632-C133-E3AD-C22F-1955DAEB8E65}"/>
              </a:ext>
            </a:extLst>
          </p:cNvPr>
          <p:cNvSpPr/>
          <p:nvPr/>
        </p:nvSpPr>
        <p:spPr>
          <a:xfrm>
            <a:off x="5445072" y="4983924"/>
            <a:ext cx="1301856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20"/>
            <a:ext cx="12192000" cy="7036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BF7E2-A121-8DDD-5000-CF680827B489}"/>
              </a:ext>
            </a:extLst>
          </p:cNvPr>
          <p:cNvSpPr txBox="1"/>
          <p:nvPr/>
        </p:nvSpPr>
        <p:spPr>
          <a:xfrm>
            <a:off x="3040378" y="2511475"/>
            <a:ext cx="6093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itchFamily="18" charset="0"/>
              </a:rPr>
              <a:t>Chúc các con</a:t>
            </a:r>
          </a:p>
          <a:p>
            <a:pPr algn="ctr"/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itchFamily="18" charset="0"/>
              </a:rPr>
              <a:t>chăm ngoan, học giỏi</a:t>
            </a:r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itchFamily="18" charset="0"/>
              </a:rPr>
              <a:t>!</a:t>
            </a:r>
            <a:endParaRPr lang="vi-VN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78420"/>
            <a:ext cx="9125985" cy="7036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CCC96-D60C-1BCD-D5A9-1F2D7E637BFB}"/>
              </a:ext>
            </a:extLst>
          </p:cNvPr>
          <p:cNvSpPr txBox="1"/>
          <p:nvPr/>
        </p:nvSpPr>
        <p:spPr>
          <a:xfrm>
            <a:off x="3039922" y="64458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pháo hoa</a:t>
            </a:r>
            <a:endParaRPr lang="en-US" dirty="0"/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6066E496-AE12-39A8-651C-AD46F936A768}"/>
              </a:ext>
            </a:extLst>
          </p:cNvPr>
          <p:cNvSpPr/>
          <p:nvPr/>
        </p:nvSpPr>
        <p:spPr>
          <a:xfrm>
            <a:off x="5362415" y="4370522"/>
            <a:ext cx="1301856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78420"/>
            <a:ext cx="9125985" cy="7036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43E68-9943-3A0C-A980-7CFD988072A0}"/>
              </a:ext>
            </a:extLst>
          </p:cNvPr>
          <p:cNvSpPr txBox="1"/>
          <p:nvPr/>
        </p:nvSpPr>
        <p:spPr>
          <a:xfrm>
            <a:off x="3182176" y="4085595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ph¸o hoa</a:t>
            </a:r>
            <a:endParaRPr lang="vi-VN" sz="72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Bắn Pháo Hoa, Hải Cảng, Đêm, Lễ Kỷ Niệm">
            <a:extLst>
              <a:ext uri="{FF2B5EF4-FFF2-40B4-BE49-F238E27FC236}">
                <a16:creationId xmlns:a16="http://schemas.microsoft.com/office/drawing/2014/main" id="{92487A87-6694-6B34-67E3-55392EAD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804043"/>
            <a:ext cx="5004262" cy="31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78420"/>
            <a:ext cx="9125985" cy="7036420"/>
          </a:xfrm>
          <a:prstGeom prst="rect">
            <a:avLst/>
          </a:prstGeom>
        </p:spPr>
      </p:pic>
      <p:pic>
        <p:nvPicPr>
          <p:cNvPr id="2050" name="Picture 2" descr="Hình ảnh Nền Tết, Tết Vector Nền Và Tập Tin Tải về Miễn Phí | Pngtree">
            <a:extLst>
              <a:ext uri="{FF2B5EF4-FFF2-40B4-BE49-F238E27FC236}">
                <a16:creationId xmlns:a16="http://schemas.microsoft.com/office/drawing/2014/main" id="{0904A913-83C4-0A35-186B-2A2E2B76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-178420"/>
            <a:ext cx="11994798" cy="70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8FB63-8E25-3DB5-A74F-CD8FBC931577}"/>
              </a:ext>
            </a:extLst>
          </p:cNvPr>
          <p:cNvSpPr txBox="1"/>
          <p:nvPr/>
        </p:nvSpPr>
        <p:spPr>
          <a:xfrm>
            <a:off x="3049386" y="2554960"/>
            <a:ext cx="6093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ph¸o hoa</a:t>
            </a:r>
            <a:endParaRPr lang="vi-VN" sz="9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9755B-05DB-B088-C1B4-CED4617A8059}"/>
              </a:ext>
            </a:extLst>
          </p:cNvPr>
          <p:cNvSpPr txBox="1"/>
          <p:nvPr/>
        </p:nvSpPr>
        <p:spPr>
          <a:xfrm>
            <a:off x="4125557" y="1186531"/>
            <a:ext cx="392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00FF"/>
                </a:solidFill>
              </a:rPr>
              <a:t>Làm quen chữ p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6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17CBC-7F39-1028-30FF-2DA57C4AEE5D}"/>
              </a:ext>
            </a:extLst>
          </p:cNvPr>
          <p:cNvSpPr txBox="1"/>
          <p:nvPr/>
        </p:nvSpPr>
        <p:spPr>
          <a:xfrm>
            <a:off x="3046615" y="408459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42213-7CE4-1449-7C93-8CE54023881C}"/>
              </a:ext>
            </a:extLst>
          </p:cNvPr>
          <p:cNvSpPr txBox="1"/>
          <p:nvPr/>
        </p:nvSpPr>
        <p:spPr>
          <a:xfrm>
            <a:off x="3049386" y="0"/>
            <a:ext cx="60932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0" b="1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32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6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green objects">
            <a:extLst>
              <a:ext uri="{FF2B5EF4-FFF2-40B4-BE49-F238E27FC236}">
                <a16:creationId xmlns:a16="http://schemas.microsoft.com/office/drawing/2014/main" id="{3821719B-C9DB-BCA0-6382-853511A66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20"/>
            <a:ext cx="12192000" cy="7036420"/>
          </a:xfrm>
          <a:prstGeom prst="rect">
            <a:avLst/>
          </a:prstGeom>
        </p:spPr>
      </p:pic>
      <p:sp>
        <p:nvSpPr>
          <p:cNvPr id="53254" name="Text Box 6">
            <a:extLst>
              <a:ext uri="{FF2B5EF4-FFF2-40B4-BE49-F238E27FC236}">
                <a16:creationId xmlns:a16="http://schemas.microsoft.com/office/drawing/2014/main" id="{D5E8FD24-8C77-04ED-DBC4-42682BD4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-1479550"/>
            <a:ext cx="3962400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7100" b="1">
                <a:solidFill>
                  <a:srgbClr val="FF3300"/>
                </a:solidFill>
                <a:latin typeface=".VnAvant" panose="020B7200000000000000"/>
              </a:rPr>
              <a:t>o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A1C62F47-1444-A99B-B3BC-92FB64EE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-412750"/>
            <a:ext cx="1752600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7100" b="1" dirty="0">
                <a:solidFill>
                  <a:srgbClr val="FF3300"/>
                </a:solidFill>
                <a:latin typeface=".VnAvant" panose="020B7200000000000000"/>
              </a:rPr>
              <a:t>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8D3A0-0DD1-52D7-37EB-D4C59D6BA1D8}"/>
              </a:ext>
            </a:extLst>
          </p:cNvPr>
          <p:cNvSpPr txBox="1"/>
          <p:nvPr/>
        </p:nvSpPr>
        <p:spPr>
          <a:xfrm flipH="1">
            <a:off x="4221017" y="166255"/>
            <a:ext cx="373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</a:rPr>
              <a:t>Cấu tạo chữ p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B1E81B2-2EF3-C179-2451-4283B1DE9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6698" y="365125"/>
            <a:ext cx="5968538" cy="1325563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 descr="A yellow background with green objects">
            <a:extLst>
              <a:ext uri="{FF2B5EF4-FFF2-40B4-BE49-F238E27FC236}">
                <a16:creationId xmlns:a16="http://schemas.microsoft.com/office/drawing/2014/main" id="{E1CBDD9A-C6E0-81B9-B137-388A89244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310"/>
            <a:ext cx="12191999" cy="7036420"/>
          </a:xfrm>
          <a:prstGeom prst="rect">
            <a:avLst/>
          </a:prstGeom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DC61156B-548A-8E14-6562-59806F5A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998" y="2183123"/>
            <a:ext cx="16002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0" b="1">
                <a:solidFill>
                  <a:srgbClr val="FF00FF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12297" name="Picture 9" descr="p thuong">
            <a:extLst>
              <a:ext uri="{FF2B5EF4-FFF2-40B4-BE49-F238E27FC236}">
                <a16:creationId xmlns:a16="http://schemas.microsoft.com/office/drawing/2014/main" id="{7AD689C5-3E30-2D9E-3A37-BFB0956C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78" y="2804121"/>
            <a:ext cx="1200633" cy="18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1">
            <a:extLst>
              <a:ext uri="{FF2B5EF4-FFF2-40B4-BE49-F238E27FC236}">
                <a16:creationId xmlns:a16="http://schemas.microsoft.com/office/drawing/2014/main" id="{EF6B0CB8-A8DB-5A12-B1A8-078058E0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978" y="561621"/>
            <a:ext cx="274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8000" b="1">
                <a:solidFill>
                  <a:srgbClr val="0033CC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5803F-6D11-924F-FF3B-C5ECEE05F081}"/>
              </a:ext>
            </a:extLst>
          </p:cNvPr>
          <p:cNvSpPr txBox="1"/>
          <p:nvPr/>
        </p:nvSpPr>
        <p:spPr>
          <a:xfrm>
            <a:off x="4134196" y="365125"/>
            <a:ext cx="6093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</a:rPr>
              <a:t>Các kiểu chữ cái p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12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yellow background with green objects">
            <a:extLst>
              <a:ext uri="{FF2B5EF4-FFF2-40B4-BE49-F238E27FC236}">
                <a16:creationId xmlns:a16="http://schemas.microsoft.com/office/drawing/2014/main" id="{5AD5AF83-9F33-320F-6B34-47299E46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462" cy="7025820"/>
          </a:xfrm>
          <a:prstGeom prst="rect">
            <a:avLst/>
          </a:prstGeom>
        </p:spPr>
      </p:pic>
      <p:pic>
        <p:nvPicPr>
          <p:cNvPr id="2050" name="Picture 2" descr="Quất - Cây cảnh đẹp, cây thuốc quý">
            <a:extLst>
              <a:ext uri="{FF2B5EF4-FFF2-40B4-BE49-F238E27FC236}">
                <a16:creationId xmlns:a16="http://schemas.microsoft.com/office/drawing/2014/main" id="{6AEB054C-730F-44C9-CD0E-0BA56055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32" y="-399011"/>
            <a:ext cx="4655126" cy="50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03FEB-CEF9-F923-885A-5139942A29DE}"/>
              </a:ext>
            </a:extLst>
          </p:cNvPr>
          <p:cNvSpPr txBox="1"/>
          <p:nvPr/>
        </p:nvSpPr>
        <p:spPr>
          <a:xfrm>
            <a:off x="4171575" y="4660854"/>
            <a:ext cx="4357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c©y quÊt</a:t>
            </a:r>
            <a:endParaRPr lang="en-US" sz="7200" b="1" dirty="0"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4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160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Aptos</vt:lpstr>
      <vt:lpstr>Aptos Display</vt:lpstr>
      <vt:lpstr>Arial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9</cp:revision>
  <dcterms:created xsi:type="dcterms:W3CDTF">2024-06-30T07:40:06Z</dcterms:created>
  <dcterms:modified xsi:type="dcterms:W3CDTF">2025-02-04T05:31:33Z</dcterms:modified>
</cp:coreProperties>
</file>