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Noto Serif 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108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0.gif"/><Relationship Id="rId5" Type="http://schemas.openxmlformats.org/officeDocument/2006/relationships/image" Target="../media/image5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sv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3.sv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svg"/><Relationship Id="rId5" Type="http://schemas.openxmlformats.org/officeDocument/2006/relationships/image" Target="../media/image19.png"/><Relationship Id="rId4" Type="http://schemas.openxmlformats.org/officeDocument/2006/relationships/image" Target="../media/image11.gif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sv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9184" y="909235"/>
            <a:ext cx="15120507" cy="8357517"/>
          </a:xfrm>
          <a:custGeom>
            <a:avLst/>
            <a:gdLst/>
            <a:ahLst/>
            <a:cxnLst/>
            <a:rect l="l" t="t" r="r" b="b"/>
            <a:pathLst>
              <a:path w="15120507" h="8357517">
                <a:moveTo>
                  <a:pt x="0" y="0"/>
                </a:moveTo>
                <a:lnTo>
                  <a:pt x="15120507" y="0"/>
                </a:lnTo>
                <a:lnTo>
                  <a:pt x="15120507" y="8357517"/>
                </a:lnTo>
                <a:lnTo>
                  <a:pt x="0" y="83575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91400" y="1303852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1796559" h="1796559">
                <a:moveTo>
                  <a:pt x="0" y="0"/>
                </a:moveTo>
                <a:lnTo>
                  <a:pt x="1796559" y="0"/>
                </a:lnTo>
                <a:lnTo>
                  <a:pt x="1796559" y="1796559"/>
                </a:lnTo>
                <a:lnTo>
                  <a:pt x="0" y="1796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881629"/>
            <a:ext cx="1984431" cy="2405371"/>
          </a:xfrm>
          <a:custGeom>
            <a:avLst/>
            <a:gdLst/>
            <a:ahLst/>
            <a:cxnLst/>
            <a:rect l="l" t="t" r="r" b="b"/>
            <a:pathLst>
              <a:path w="1984431" h="2405371">
                <a:moveTo>
                  <a:pt x="0" y="0"/>
                </a:moveTo>
                <a:lnTo>
                  <a:pt x="1984431" y="0"/>
                </a:lnTo>
                <a:lnTo>
                  <a:pt x="1984431" y="2405371"/>
                </a:lnTo>
                <a:lnTo>
                  <a:pt x="0" y="24053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56862" y="7767525"/>
            <a:ext cx="2731138" cy="2519475"/>
          </a:xfrm>
          <a:custGeom>
            <a:avLst/>
            <a:gdLst/>
            <a:ahLst/>
            <a:cxnLst/>
            <a:rect l="l" t="t" r="r" b="b"/>
            <a:pathLst>
              <a:path w="2731138" h="2519475">
                <a:moveTo>
                  <a:pt x="0" y="0"/>
                </a:moveTo>
                <a:lnTo>
                  <a:pt x="2731138" y="0"/>
                </a:lnTo>
                <a:lnTo>
                  <a:pt x="2731138" y="2519475"/>
                </a:lnTo>
                <a:lnTo>
                  <a:pt x="0" y="25194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84406" y="190500"/>
            <a:ext cx="14174245" cy="1341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5"/>
              </a:lnSpc>
            </a:pPr>
            <a:r>
              <a:rPr lang="en-US" sz="3832">
                <a:solidFill>
                  <a:srgbClr val="EF0909"/>
                </a:solidFill>
                <a:latin typeface="Noto Serif Bold"/>
              </a:rPr>
              <a:t>ỦY BAN NHÂN DÂN QUẬN LONG BIÊN</a:t>
            </a:r>
          </a:p>
          <a:p>
            <a:pPr algn="ctr">
              <a:lnSpc>
                <a:spcPts val="5365"/>
              </a:lnSpc>
              <a:spcBef>
                <a:spcPct val="0"/>
              </a:spcBef>
            </a:pPr>
            <a:r>
              <a:rPr lang="en-US" sz="3832">
                <a:solidFill>
                  <a:srgbClr val="EF0909"/>
                </a:solidFill>
                <a:latin typeface="Noto Serif Bold"/>
              </a:rPr>
              <a:t>TRƯỜNG MẦM NON BAN MAI XANH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12965" y="3432577"/>
            <a:ext cx="13843898" cy="2480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2"/>
              </a:lnSpc>
            </a:pPr>
            <a:r>
              <a:rPr lang="en-US" sz="5059" dirty="0" err="1">
                <a:solidFill>
                  <a:srgbClr val="0F4CA0"/>
                </a:solidFill>
                <a:latin typeface="Noto Serif Bold"/>
              </a:rPr>
              <a:t>Lĩnh</a:t>
            </a:r>
            <a:r>
              <a:rPr lang="en-US" sz="5059" dirty="0">
                <a:solidFill>
                  <a:srgbClr val="0F4CA0"/>
                </a:solidFill>
                <a:latin typeface="Noto Serif Bold"/>
              </a:rPr>
              <a:t> </a:t>
            </a:r>
            <a:r>
              <a:rPr lang="en-US" sz="5059" dirty="0" err="1">
                <a:solidFill>
                  <a:srgbClr val="0F4CA0"/>
                </a:solidFill>
                <a:latin typeface="Noto Serif Bold"/>
              </a:rPr>
              <a:t>vực</a:t>
            </a:r>
            <a:r>
              <a:rPr lang="en-US" sz="5059" dirty="0">
                <a:solidFill>
                  <a:srgbClr val="0F4CA0"/>
                </a:solidFill>
                <a:latin typeface="Noto Serif Bold"/>
              </a:rPr>
              <a:t> </a:t>
            </a:r>
            <a:r>
              <a:rPr lang="en-US" sz="5059" dirty="0" err="1">
                <a:solidFill>
                  <a:srgbClr val="0F4CA0"/>
                </a:solidFill>
                <a:latin typeface="Noto Serif Bold"/>
              </a:rPr>
              <a:t>phát</a:t>
            </a:r>
            <a:r>
              <a:rPr lang="en-US" sz="5059" dirty="0">
                <a:solidFill>
                  <a:srgbClr val="0F4CA0"/>
                </a:solidFill>
                <a:latin typeface="Noto Serif Bold"/>
              </a:rPr>
              <a:t> </a:t>
            </a:r>
            <a:r>
              <a:rPr lang="en-US" sz="5059" dirty="0" err="1">
                <a:solidFill>
                  <a:srgbClr val="0F4CA0"/>
                </a:solidFill>
                <a:latin typeface="Noto Serif Bold"/>
              </a:rPr>
              <a:t>triển</a:t>
            </a:r>
            <a:r>
              <a:rPr lang="en-US" sz="5059" dirty="0">
                <a:solidFill>
                  <a:srgbClr val="0F4CA0"/>
                </a:solidFill>
                <a:latin typeface="Noto Serif Bold"/>
              </a:rPr>
              <a:t> </a:t>
            </a:r>
            <a:r>
              <a:rPr lang="en-US" sz="5059" dirty="0" err="1">
                <a:solidFill>
                  <a:srgbClr val="0F4CA0"/>
                </a:solidFill>
                <a:latin typeface="Noto Serif Bold"/>
              </a:rPr>
              <a:t>vận</a:t>
            </a:r>
            <a:r>
              <a:rPr lang="en-US" sz="5059" dirty="0">
                <a:solidFill>
                  <a:srgbClr val="0F4CA0"/>
                </a:solidFill>
                <a:latin typeface="Noto Serif Bold"/>
              </a:rPr>
              <a:t> </a:t>
            </a:r>
            <a:r>
              <a:rPr lang="en-US" sz="5059" dirty="0" err="1">
                <a:solidFill>
                  <a:srgbClr val="0F4CA0"/>
                </a:solidFill>
                <a:latin typeface="Noto Serif Bold"/>
              </a:rPr>
              <a:t>động</a:t>
            </a:r>
            <a:endParaRPr lang="en-US" sz="5059" dirty="0">
              <a:solidFill>
                <a:srgbClr val="0F4CA0"/>
              </a:solidFill>
              <a:latin typeface="Noto Serif Bold"/>
            </a:endParaRPr>
          </a:p>
          <a:p>
            <a:pPr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latin typeface="Noto Serif Bold"/>
              </a:rPr>
              <a:t>Đề</a:t>
            </a:r>
            <a:r>
              <a:rPr lang="en-US" sz="4800" dirty="0">
                <a:solidFill>
                  <a:srgbClr val="FF0000"/>
                </a:solidFill>
                <a:latin typeface="Noto Serif Bold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Noto Serif Bold"/>
              </a:rPr>
              <a:t>tài</a:t>
            </a:r>
            <a:r>
              <a:rPr lang="en-US" sz="4800">
                <a:solidFill>
                  <a:srgbClr val="FF0000"/>
                </a:solidFill>
                <a:latin typeface="Noto Serif Bold"/>
              </a:rPr>
              <a:t>: </a:t>
            </a:r>
            <a:r>
              <a:rPr lang="en-US" sz="4800" smtClean="0">
                <a:solidFill>
                  <a:srgbClr val="FF0000"/>
                </a:solidFill>
                <a:latin typeface="Noto Serif Bold"/>
              </a:rPr>
              <a:t> </a:t>
            </a:r>
            <a:r>
              <a:rPr lang="en-US" sz="4800" smtClean="0">
                <a:solidFill>
                  <a:srgbClr val="FF0000"/>
                </a:solidFill>
                <a:latin typeface="Noto Serif Bold"/>
              </a:rPr>
              <a:t>Bật qua vật cản cao 15- 20cm</a:t>
            </a:r>
            <a:endParaRPr lang="vi-VN" sz="5400" b="1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t-BR" sz="5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Trò chơi: 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Chuyền bắt bóng qua đầu qua chân</a:t>
            </a:r>
            <a:endParaRPr lang="en-US" sz="5400" b="1" dirty="0">
              <a:solidFill>
                <a:srgbClr val="FF0000"/>
              </a:solidFill>
              <a:latin typeface="Noto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55571" y="8055074"/>
            <a:ext cx="7941229" cy="911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14"/>
              </a:lnSpc>
              <a:spcBef>
                <a:spcPct val="0"/>
              </a:spcBef>
            </a:pPr>
            <a:r>
              <a:rPr lang="en-US" sz="5439" dirty="0" err="1">
                <a:solidFill>
                  <a:srgbClr val="FF0000"/>
                </a:solidFill>
                <a:latin typeface="Noto Serif Bold"/>
              </a:rPr>
              <a:t>Lứa</a:t>
            </a:r>
            <a:r>
              <a:rPr lang="en-US" sz="5439" dirty="0">
                <a:solidFill>
                  <a:srgbClr val="FF0000"/>
                </a:solidFill>
                <a:latin typeface="Noto Serif Bold"/>
              </a:rPr>
              <a:t> </a:t>
            </a:r>
            <a:r>
              <a:rPr lang="en-US" sz="5439" dirty="0" err="1">
                <a:solidFill>
                  <a:srgbClr val="FF0000"/>
                </a:solidFill>
                <a:latin typeface="Noto Serif Bold"/>
              </a:rPr>
              <a:t>tuổi</a:t>
            </a:r>
            <a:r>
              <a:rPr lang="en-US" sz="5439" dirty="0">
                <a:solidFill>
                  <a:srgbClr val="FF0000"/>
                </a:solidFill>
                <a:latin typeface="Noto Serif Bold"/>
              </a:rPr>
              <a:t>: MGL A4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893" y="483797"/>
            <a:ext cx="14938214" cy="9803203"/>
            <a:chOff x="0" y="0"/>
            <a:chExt cx="812800" cy="533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88666" y="6501503"/>
            <a:ext cx="9710668" cy="315596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5516359" y="201053"/>
            <a:ext cx="2771641" cy="3251192"/>
          </a:xfrm>
          <a:custGeom>
            <a:avLst/>
            <a:gdLst/>
            <a:ahLst/>
            <a:cxnLst/>
            <a:rect l="l" t="t" r="r" b="b"/>
            <a:pathLst>
              <a:path w="2771641" h="3251192">
                <a:moveTo>
                  <a:pt x="0" y="0"/>
                </a:moveTo>
                <a:lnTo>
                  <a:pt x="2771641" y="0"/>
                </a:lnTo>
                <a:lnTo>
                  <a:pt x="2771641" y="3251193"/>
                </a:lnTo>
                <a:lnTo>
                  <a:pt x="0" y="3251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337" y="0"/>
            <a:ext cx="1980726" cy="3452246"/>
          </a:xfrm>
          <a:custGeom>
            <a:avLst/>
            <a:gdLst/>
            <a:ahLst/>
            <a:cxnLst/>
            <a:rect l="l" t="t" r="r" b="b"/>
            <a:pathLst>
              <a:path w="1980726" h="3452246">
                <a:moveTo>
                  <a:pt x="0" y="0"/>
                </a:moveTo>
                <a:lnTo>
                  <a:pt x="1980726" y="0"/>
                </a:lnTo>
                <a:lnTo>
                  <a:pt x="1980726" y="3452246"/>
                </a:lnTo>
                <a:lnTo>
                  <a:pt x="0" y="34522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27102" y="3816496"/>
            <a:ext cx="13233797" cy="132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58"/>
              </a:lnSpc>
              <a:spcBef>
                <a:spcPct val="0"/>
              </a:spcBef>
            </a:pPr>
            <a:r>
              <a:rPr lang="en-US" sz="7755">
                <a:solidFill>
                  <a:srgbClr val="EF0909"/>
                </a:solidFill>
                <a:latin typeface="Noto Serif Bold"/>
              </a:rPr>
              <a:t>Hội thi: Bé khỏe - bé ngoan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7507" y="1670095"/>
            <a:ext cx="8772325" cy="5800824"/>
            <a:chOff x="0" y="0"/>
            <a:chExt cx="1075516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75527" cy="711200"/>
            </a:xfrm>
            <a:custGeom>
              <a:avLst/>
              <a:gdLst/>
              <a:ahLst/>
              <a:cxnLst/>
              <a:rect l="l" t="t" r="r" b="b"/>
              <a:pathLst>
                <a:path w="1075527" h="711200">
                  <a:moveTo>
                    <a:pt x="78861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788611" y="551732"/>
                  </a:lnTo>
                  <a:cubicBezTo>
                    <a:pt x="949079" y="551732"/>
                    <a:pt x="1075516" y="428220"/>
                    <a:pt x="1075516" y="275861"/>
                  </a:cubicBezTo>
                  <a:cubicBezTo>
                    <a:pt x="1075527" y="123512"/>
                    <a:pt x="949079" y="0"/>
                    <a:pt x="788611" y="0"/>
                  </a:cubicBezTo>
                  <a:close/>
                </a:path>
              </a:pathLst>
            </a:custGeom>
            <a:solidFill>
              <a:srgbClr val="FAE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075516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5875693"/>
            <a:ext cx="8607429" cy="4411307"/>
          </a:xfrm>
          <a:custGeom>
            <a:avLst/>
            <a:gdLst/>
            <a:ahLst/>
            <a:cxnLst/>
            <a:rect l="l" t="t" r="r" b="b"/>
            <a:pathLst>
              <a:path w="8607429" h="4411307">
                <a:moveTo>
                  <a:pt x="0" y="0"/>
                </a:moveTo>
                <a:lnTo>
                  <a:pt x="8607429" y="0"/>
                </a:lnTo>
                <a:lnTo>
                  <a:pt x="8607429" y="4411307"/>
                </a:lnTo>
                <a:lnTo>
                  <a:pt x="0" y="4411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108986" y="3023316"/>
            <a:ext cx="6409368" cy="134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2"/>
              </a:lnSpc>
              <a:spcBef>
                <a:spcPct val="0"/>
              </a:spcBef>
            </a:pPr>
            <a:r>
              <a:rPr lang="en-US" sz="7858">
                <a:solidFill>
                  <a:srgbClr val="EF0909"/>
                </a:solidFill>
                <a:latin typeface="Noto Serif Bold"/>
              </a:rPr>
              <a:t>Khởi động</a:t>
            </a:r>
          </a:p>
        </p:txBody>
      </p:sp>
      <p:sp>
        <p:nvSpPr>
          <p:cNvPr id="7" name="Freeform 7"/>
          <p:cNvSpPr/>
          <p:nvPr/>
        </p:nvSpPr>
        <p:spPr>
          <a:xfrm>
            <a:off x="9400853" y="5875693"/>
            <a:ext cx="8607429" cy="4411307"/>
          </a:xfrm>
          <a:custGeom>
            <a:avLst/>
            <a:gdLst/>
            <a:ahLst/>
            <a:cxnLst/>
            <a:rect l="l" t="t" r="r" b="b"/>
            <a:pathLst>
              <a:path w="8607429" h="4411307">
                <a:moveTo>
                  <a:pt x="0" y="0"/>
                </a:moveTo>
                <a:lnTo>
                  <a:pt x="8607430" y="0"/>
                </a:lnTo>
                <a:lnTo>
                  <a:pt x="8607430" y="4411307"/>
                </a:lnTo>
                <a:lnTo>
                  <a:pt x="0" y="4411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b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5544801" y="1834014"/>
            <a:ext cx="1082538" cy="1189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51641" y="1028700"/>
            <a:ext cx="10507919" cy="6895822"/>
            <a:chOff x="0" y="0"/>
            <a:chExt cx="812800" cy="533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AE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10704" y="5731897"/>
            <a:ext cx="3617831" cy="4385250"/>
          </a:xfrm>
          <a:custGeom>
            <a:avLst/>
            <a:gdLst/>
            <a:ahLst/>
            <a:cxnLst/>
            <a:rect l="l" t="t" r="r" b="b"/>
            <a:pathLst>
              <a:path w="3617831" h="4385250">
                <a:moveTo>
                  <a:pt x="0" y="0"/>
                </a:moveTo>
                <a:lnTo>
                  <a:pt x="3617831" y="0"/>
                </a:lnTo>
                <a:lnTo>
                  <a:pt x="3617831" y="4385249"/>
                </a:lnTo>
                <a:lnTo>
                  <a:pt x="0" y="43852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898469" y="5731897"/>
            <a:ext cx="1853389" cy="438525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8440031" y="7767525"/>
            <a:ext cx="2731138" cy="2519475"/>
          </a:xfrm>
          <a:custGeom>
            <a:avLst/>
            <a:gdLst/>
            <a:ahLst/>
            <a:cxnLst/>
            <a:rect l="l" t="t" r="r" b="b"/>
            <a:pathLst>
              <a:path w="2731138" h="2519475">
                <a:moveTo>
                  <a:pt x="0" y="0"/>
                </a:moveTo>
                <a:lnTo>
                  <a:pt x="2731139" y="0"/>
                </a:lnTo>
                <a:lnTo>
                  <a:pt x="2731139" y="2519475"/>
                </a:lnTo>
                <a:lnTo>
                  <a:pt x="0" y="25194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0"/>
            <a:ext cx="3219482" cy="291112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202204" y="3966656"/>
            <a:ext cx="9206793" cy="9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60"/>
              </a:lnSpc>
              <a:spcBef>
                <a:spcPct val="0"/>
              </a:spcBef>
            </a:pPr>
            <a:r>
              <a:rPr lang="en-US" sz="5471">
                <a:solidFill>
                  <a:srgbClr val="EF0909"/>
                </a:solidFill>
                <a:latin typeface="Noto Serif Bold"/>
              </a:rPr>
              <a:t>Bài tập phát triển chung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059560" y="0"/>
            <a:ext cx="3219482" cy="2911122"/>
          </a:xfrm>
          <a:prstGeom prst="rect">
            <a:avLst/>
          </a:prstGeom>
        </p:spPr>
      </p:pic>
      <p:pic>
        <p:nvPicPr>
          <p:cNvPr id="11" name="nhac. the du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157883" y="36618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4030" y="1028700"/>
            <a:ext cx="12392560" cy="6895822"/>
            <a:chOff x="0" y="0"/>
            <a:chExt cx="812800" cy="533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AE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3219482" cy="29111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59560" y="0"/>
            <a:ext cx="3219482" cy="2911122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896680" y="6822568"/>
            <a:ext cx="4898297" cy="3464432"/>
          </a:xfrm>
          <a:custGeom>
            <a:avLst/>
            <a:gdLst/>
            <a:ahLst/>
            <a:cxnLst/>
            <a:rect l="l" t="t" r="r" b="b"/>
            <a:pathLst>
              <a:path w="4898297" h="3464432">
                <a:moveTo>
                  <a:pt x="0" y="0"/>
                </a:moveTo>
                <a:lnTo>
                  <a:pt x="4898298" y="0"/>
                </a:lnTo>
                <a:lnTo>
                  <a:pt x="4898298" y="3464432"/>
                </a:lnTo>
                <a:lnTo>
                  <a:pt x="0" y="34644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059560" y="7344503"/>
            <a:ext cx="2963634" cy="2700612"/>
          </a:xfrm>
          <a:custGeom>
            <a:avLst/>
            <a:gdLst/>
            <a:ahLst/>
            <a:cxnLst/>
            <a:rect l="l" t="t" r="r" b="b"/>
            <a:pathLst>
              <a:path w="2963634" h="2700612">
                <a:moveTo>
                  <a:pt x="0" y="0"/>
                </a:moveTo>
                <a:lnTo>
                  <a:pt x="2963634" y="0"/>
                </a:lnTo>
                <a:lnTo>
                  <a:pt x="2963634" y="2700612"/>
                </a:lnTo>
                <a:lnTo>
                  <a:pt x="0" y="27006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3326" y="6497197"/>
            <a:ext cx="1670747" cy="3547918"/>
          </a:xfrm>
          <a:custGeom>
            <a:avLst/>
            <a:gdLst/>
            <a:ahLst/>
            <a:cxnLst/>
            <a:rect l="l" t="t" r="r" b="b"/>
            <a:pathLst>
              <a:path w="1670747" h="3547918">
                <a:moveTo>
                  <a:pt x="0" y="0"/>
                </a:moveTo>
                <a:lnTo>
                  <a:pt x="1670748" y="0"/>
                </a:lnTo>
                <a:lnTo>
                  <a:pt x="1670748" y="3547918"/>
                </a:lnTo>
                <a:lnTo>
                  <a:pt x="0" y="35479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57601" y="3096487"/>
            <a:ext cx="128778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Noto Serif Bold"/>
              </a:rPr>
              <a:t>Bật qua vật cản cao 15- 20cm</a:t>
            </a:r>
            <a:endParaRPr lang="vi-VN" sz="72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51641" y="1028700"/>
            <a:ext cx="10507919" cy="6895822"/>
            <a:chOff x="0" y="0"/>
            <a:chExt cx="812800" cy="533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AE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40353" y="5867122"/>
            <a:ext cx="3800579" cy="4114800"/>
          </a:xfrm>
          <a:custGeom>
            <a:avLst/>
            <a:gdLst/>
            <a:ahLst/>
            <a:cxnLst/>
            <a:rect l="l" t="t" r="r" b="b"/>
            <a:pathLst>
              <a:path w="3800579" h="4114800">
                <a:moveTo>
                  <a:pt x="0" y="0"/>
                </a:moveTo>
                <a:lnTo>
                  <a:pt x="3800579" y="0"/>
                </a:lnTo>
                <a:lnTo>
                  <a:pt x="3800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49810" y="6049763"/>
            <a:ext cx="4977417" cy="3932159"/>
          </a:xfrm>
          <a:custGeom>
            <a:avLst/>
            <a:gdLst/>
            <a:ahLst/>
            <a:cxnLst/>
            <a:rect l="l" t="t" r="r" b="b"/>
            <a:pathLst>
              <a:path w="4977417" h="3932159">
                <a:moveTo>
                  <a:pt x="0" y="0"/>
                </a:moveTo>
                <a:lnTo>
                  <a:pt x="4977417" y="0"/>
                </a:lnTo>
                <a:lnTo>
                  <a:pt x="4977417" y="3932159"/>
                </a:lnTo>
                <a:lnTo>
                  <a:pt x="0" y="39321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40353" y="-52894"/>
            <a:ext cx="3312414" cy="4114800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0"/>
                </a:moveTo>
                <a:lnTo>
                  <a:pt x="3312414" y="0"/>
                </a:lnTo>
                <a:lnTo>
                  <a:pt x="3312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408997" y="159585"/>
            <a:ext cx="3689842" cy="368984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202204" y="3890456"/>
            <a:ext cx="9206793" cy="14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39"/>
              </a:lnSpc>
              <a:spcBef>
                <a:spcPct val="0"/>
              </a:spcBef>
            </a:pPr>
            <a:r>
              <a:rPr lang="en-US" sz="8671">
                <a:solidFill>
                  <a:srgbClr val="EF0909"/>
                </a:solidFill>
                <a:latin typeface="Noto Serif Bold"/>
              </a:rPr>
              <a:t>Thi đua</a:t>
            </a:r>
          </a:p>
        </p:txBody>
      </p:sp>
      <p:pic>
        <p:nvPicPr>
          <p:cNvPr id="10" name="tro choi lan 2 (2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04197" y="44002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9000" y="939598"/>
            <a:ext cx="12725400" cy="6895822"/>
            <a:chOff x="0" y="0"/>
            <a:chExt cx="812800" cy="533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AE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3219482" cy="29111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59560" y="0"/>
            <a:ext cx="3219482" cy="2911122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0" y="6483096"/>
            <a:ext cx="7315200" cy="3803904"/>
          </a:xfrm>
          <a:custGeom>
            <a:avLst/>
            <a:gdLst/>
            <a:ahLst/>
            <a:cxnLst/>
            <a:rect l="l" t="t" r="r" b="b"/>
            <a:pathLst>
              <a:path w="7315200" h="3803904">
                <a:moveTo>
                  <a:pt x="0" y="0"/>
                </a:moveTo>
                <a:lnTo>
                  <a:pt x="7315200" y="0"/>
                </a:lnTo>
                <a:lnTo>
                  <a:pt x="7315200" y="3803904"/>
                </a:lnTo>
                <a:lnTo>
                  <a:pt x="0" y="38039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8753" y="7062917"/>
            <a:ext cx="3110547" cy="3098882"/>
          </a:xfrm>
          <a:custGeom>
            <a:avLst/>
            <a:gdLst/>
            <a:ahLst/>
            <a:cxnLst/>
            <a:rect l="l" t="t" r="r" b="b"/>
            <a:pathLst>
              <a:path w="3110547" h="3098882">
                <a:moveTo>
                  <a:pt x="0" y="0"/>
                </a:moveTo>
                <a:lnTo>
                  <a:pt x="3110547" y="0"/>
                </a:lnTo>
                <a:lnTo>
                  <a:pt x="3110547" y="3098882"/>
                </a:lnTo>
                <a:lnTo>
                  <a:pt x="0" y="30988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218525" y="2408320"/>
            <a:ext cx="1138415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7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72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 chơi</a:t>
            </a:r>
            <a:r>
              <a:rPr lang="en-US" sz="6721" b="1" smtClean="0">
                <a:solidFill>
                  <a:srgbClr val="FF0000"/>
                </a:solidFill>
                <a:latin typeface="Noto Serif Bold"/>
              </a:rPr>
              <a:t>: </a:t>
            </a:r>
            <a:endParaRPr lang="en-US" sz="6721" b="1" smtClean="0">
              <a:solidFill>
                <a:srgbClr val="FF0000"/>
              </a:solidFill>
              <a:latin typeface="Noto Serif Bold"/>
            </a:endParaRPr>
          </a:p>
          <a:p>
            <a:pPr algn="ctr">
              <a:spcAft>
                <a:spcPts val="0"/>
              </a:spcAft>
            </a:pPr>
            <a:r>
              <a:rPr lang="en-US" sz="72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Chuyền bắt bóng qua đầu qua chân</a:t>
            </a:r>
            <a:endParaRPr lang="en-US" sz="7200" b="1" dirty="0">
              <a:solidFill>
                <a:srgbClr val="FF0000"/>
              </a:solidFill>
              <a:latin typeface="Noto Serif Bold"/>
            </a:endParaRPr>
          </a:p>
        </p:txBody>
      </p:sp>
      <p:pic>
        <p:nvPicPr>
          <p:cNvPr id="10" name="trò choi la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5037" y="69594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51641" y="1028700"/>
            <a:ext cx="10507919" cy="6895822"/>
            <a:chOff x="0" y="0"/>
            <a:chExt cx="812800" cy="533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AE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3219482" cy="29111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59560" y="0"/>
            <a:ext cx="3219482" cy="29111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29819" y="5905309"/>
            <a:ext cx="4711496" cy="4381691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3306474" y="6038755"/>
            <a:ext cx="4972568" cy="4114800"/>
          </a:xfrm>
          <a:custGeom>
            <a:avLst/>
            <a:gdLst/>
            <a:ahLst/>
            <a:cxnLst/>
            <a:rect l="l" t="t" r="r" b="b"/>
            <a:pathLst>
              <a:path w="4972568" h="4114800">
                <a:moveTo>
                  <a:pt x="0" y="0"/>
                </a:moveTo>
                <a:lnTo>
                  <a:pt x="4972568" y="0"/>
                </a:lnTo>
                <a:lnTo>
                  <a:pt x="49725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519361" y="3744314"/>
            <a:ext cx="8572480" cy="1399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84"/>
              </a:lnSpc>
              <a:spcBef>
                <a:spcPct val="0"/>
              </a:spcBef>
            </a:pPr>
            <a:r>
              <a:rPr lang="en-US" sz="8131">
                <a:solidFill>
                  <a:srgbClr val="EF0909"/>
                </a:solidFill>
                <a:latin typeface="Noto Serif Bold"/>
              </a:rPr>
              <a:t>Hồi tĩnh</a:t>
            </a:r>
          </a:p>
        </p:txBody>
      </p:sp>
      <p:pic>
        <p:nvPicPr>
          <p:cNvPr id="10" name="Hoi tinh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58337" y="61950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81065" y="790856"/>
            <a:ext cx="11947634" cy="7840635"/>
            <a:chOff x="0" y="0"/>
            <a:chExt cx="812800" cy="533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AE7D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142" y="163092"/>
            <a:ext cx="3516923" cy="25849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05029" y="163092"/>
            <a:ext cx="3182971" cy="2339484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5486400" y="6364009"/>
            <a:ext cx="7315200" cy="365760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914972" y="4048188"/>
            <a:ext cx="11713727" cy="1192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6"/>
              </a:lnSpc>
              <a:spcBef>
                <a:spcPct val="0"/>
              </a:spcBef>
            </a:pPr>
            <a:r>
              <a:rPr lang="en-US" sz="6961">
                <a:solidFill>
                  <a:srgbClr val="EF0909"/>
                </a:solidFill>
                <a:latin typeface="Noto Serif Bold"/>
              </a:rPr>
              <a:t>Xin trân trọng cảm ơn 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88</Words>
  <Application>Microsoft Office PowerPoint</Application>
  <PresentationFormat>Custom</PresentationFormat>
  <Paragraphs>15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Noto Serif Bold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quy Lớp h</dc:title>
  <dc:creator>7400</dc:creator>
  <cp:lastModifiedBy>Techsi.vn</cp:lastModifiedBy>
  <cp:revision>15</cp:revision>
  <dcterms:created xsi:type="dcterms:W3CDTF">2006-08-16T00:00:00Z</dcterms:created>
  <dcterms:modified xsi:type="dcterms:W3CDTF">2025-01-21T03:44:35Z</dcterms:modified>
  <dc:identifier>DAFyLremaII</dc:identifier>
</cp:coreProperties>
</file>