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75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360202" y="366223"/>
            <a:ext cx="9471595" cy="4656739"/>
            <a:chOff x="1380606" y="50734"/>
            <a:chExt cx="9471595" cy="46567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524000" y="50734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92324B-D0A9-F947-5E88-F1B95A47C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825" y="793220"/>
              <a:ext cx="684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1" y="3005572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90854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NHỠ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B2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380606" y="4338141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GIÁO VIÊN: </a:t>
              </a:r>
              <a:r>
                <a:rPr lang="vi-VN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ĐỚI </a:t>
              </a:r>
              <a:r>
                <a:rPr lang="vi-VN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HÀ- 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NGUYỄN NGỌC</a:t>
              </a:r>
              <a:endPara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69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17</cp:revision>
  <dcterms:created xsi:type="dcterms:W3CDTF">2024-08-18T03:53:59Z</dcterms:created>
  <dcterms:modified xsi:type="dcterms:W3CDTF">2025-02-26T02:09:22Z</dcterms:modified>
</cp:coreProperties>
</file>