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9" r:id="rId7"/>
    <p:sldId id="270" r:id="rId8"/>
    <p:sldId id="264" r:id="rId9"/>
    <p:sldId id="272" r:id="rId10"/>
    <p:sldId id="266" r:id="rId11"/>
    <p:sldId id="268" r:id="rId12"/>
    <p:sldId id="26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5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7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3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6CC8-9E5D-4AD9-8F08-8B9C42A0E63F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107" y="927908"/>
            <a:ext cx="6175783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27" y="1677114"/>
            <a:ext cx="1290345" cy="1283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D5333-8E8D-1FC5-3E31-BA8D11DBC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181" y="3166318"/>
            <a:ext cx="95816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Đếm đến 4, nhận nhóm đối tượng có số lượng là 4. Nhận biết chữ số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4</a:t>
            </a:r>
            <a:endParaRPr lang="en-US" sz="2800" b="1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25- 30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Minh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073" y="870089"/>
            <a:ext cx="3090940" cy="3700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00" y="3157407"/>
            <a:ext cx="3090940" cy="3700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04" y="1566555"/>
            <a:ext cx="1987468" cy="204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10" y="1539062"/>
            <a:ext cx="1987468" cy="204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160" y="1566555"/>
            <a:ext cx="1987468" cy="204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16" y="1539062"/>
            <a:ext cx="1987468" cy="2042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0" y="3324836"/>
            <a:ext cx="2647950" cy="3028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03" y="3140403"/>
            <a:ext cx="2647950" cy="3028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4" y="3493228"/>
            <a:ext cx="2647950" cy="302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" y="3493228"/>
            <a:ext cx="2647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668" y="2148911"/>
            <a:ext cx="1291236" cy="95391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040452"/>
              </p:ext>
            </p:extLst>
          </p:nvPr>
        </p:nvGraphicFramePr>
        <p:xfrm>
          <a:off x="641927" y="926271"/>
          <a:ext cx="3226677" cy="2207172"/>
        </p:xfrm>
        <a:graphic>
          <a:graphicData uri="http://schemas.openxmlformats.org/drawingml/2006/table">
            <a:tbl>
              <a:tblPr/>
              <a:tblGrid>
                <a:gridCol w="3226677">
                  <a:extLst>
                    <a:ext uri="{9D8B030D-6E8A-4147-A177-3AD203B41FA5}">
                      <a16:colId xmlns:a16="http://schemas.microsoft.com/office/drawing/2014/main" val="2952270257"/>
                    </a:ext>
                  </a:extLst>
                </a:gridCol>
              </a:tblGrid>
              <a:tr h="22071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16134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02" y="984176"/>
            <a:ext cx="1292464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05" y="2029857"/>
            <a:ext cx="1292464" cy="957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67" y="926272"/>
            <a:ext cx="1292464" cy="957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363" y="911144"/>
            <a:ext cx="3249450" cy="2237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476" y="1062691"/>
            <a:ext cx="941182" cy="967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802" y="957569"/>
            <a:ext cx="983224" cy="1010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20" y="1849874"/>
            <a:ext cx="1114097" cy="1144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131" y="3823777"/>
            <a:ext cx="3249450" cy="2237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157" y="4059388"/>
            <a:ext cx="1542318" cy="1766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063" y="4161621"/>
            <a:ext cx="1282300" cy="14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86984" y="2343391"/>
            <a:ext cx="78530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gặp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lại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con</a:t>
            </a:r>
          </a:p>
          <a:p>
            <a:pPr algn="ctr"/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vào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giờ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sau</a:t>
            </a:r>
            <a:endParaRPr lang="en-US" sz="60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999" y="704183"/>
            <a:ext cx="5140008" cy="61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602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536258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HĐ1: Ôn nhận biết nhóm có 4 đối tượng và đếm đến 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75" l="4375" r="96406">
                        <a14:foregroundMark x1="65938" y1="24063" x2="70000" y2="30156"/>
                        <a14:foregroundMark x1="74844" y1="30312" x2="77188" y2="36563"/>
                        <a14:foregroundMark x1="79063" y1="32500" x2="73906" y2="35000"/>
                        <a14:foregroundMark x1="72656" y1="31094" x2="75469" y2="36719"/>
                        <a14:foregroundMark x1="64375" y1="24063" x2="66563" y2="2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531" y="1970689"/>
            <a:ext cx="2648607" cy="2840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75" l="4375" r="96406">
                        <a14:foregroundMark x1="65938" y1="24063" x2="70000" y2="30156"/>
                        <a14:foregroundMark x1="74844" y1="30312" x2="77188" y2="36563"/>
                        <a14:foregroundMark x1="79063" y1="32500" x2="73906" y2="35000"/>
                        <a14:foregroundMark x1="72656" y1="31094" x2="75469" y2="36719"/>
                        <a14:foregroundMark x1="64375" y1="24063" x2="66563" y2="2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2966" y="2070537"/>
            <a:ext cx="2648607" cy="2840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924" y="2070537"/>
            <a:ext cx="213852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536258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HĐ1: Ôn nhận biết nhóm có 4 đối tượng và đếm đến 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5" b="95949" l="10000" r="90000">
                        <a14:foregroundMark x1="74250" y1="45309" x2="80833" y2="60128"/>
                        <a14:foregroundMark x1="82583" y1="48081" x2="73500" y2="56397"/>
                        <a14:foregroundMark x1="80333" y1="49467" x2="84167" y2="57249"/>
                        <a14:foregroundMark x1="79833" y1="47015" x2="76750" y2="47335"/>
                        <a14:foregroundMark x1="66500" y1="45309" x2="60167" y2="54371"/>
                        <a14:foregroundMark x1="60167" y1="47974" x2="66833" y2="55650"/>
                        <a14:foregroundMark x1="69667" y1="49360" x2="68083" y2="55864"/>
                        <a14:foregroundMark x1="64167" y1="43817" x2="67083" y2="49574"/>
                        <a14:foregroundMark x1="71083" y1="61620" x2="70667" y2="63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730" y="2286000"/>
            <a:ext cx="2846070" cy="2102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81" y="2284865"/>
            <a:ext cx="2847079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40" y="2331720"/>
            <a:ext cx="2847079" cy="2103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059" y="2108500"/>
            <a:ext cx="1911219" cy="25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92167" l="7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20" y="2169236"/>
            <a:ext cx="1988820" cy="2045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940" y="2166772"/>
            <a:ext cx="1987468" cy="2048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2166772"/>
            <a:ext cx="1987468" cy="2048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28" y="2237371"/>
            <a:ext cx="1987468" cy="2048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8230" y="567789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vi-VN" sz="3200" b="1" dirty="0">
                <a:solidFill>
                  <a:srgbClr val="0070C0"/>
                </a:solidFill>
              </a:rPr>
              <a:t>Đếm đến 4, nhận nhóm đối tượng có số lượng là 4. Nhận biết chữ số 4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418604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073" y="870089"/>
            <a:ext cx="3090940" cy="3700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00" y="3157407"/>
            <a:ext cx="3090940" cy="3700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04" y="1566555"/>
            <a:ext cx="1987468" cy="204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10" y="1539062"/>
            <a:ext cx="1987468" cy="204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160" y="1566555"/>
            <a:ext cx="1987468" cy="204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16" y="1539062"/>
            <a:ext cx="1987468" cy="2042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0" y="3324836"/>
            <a:ext cx="2647950" cy="3028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4" y="3493228"/>
            <a:ext cx="2647950" cy="302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" y="3493228"/>
            <a:ext cx="2647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7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04" y="1566555"/>
            <a:ext cx="1987468" cy="204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10" y="1539062"/>
            <a:ext cx="1987468" cy="204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160" y="1566555"/>
            <a:ext cx="1987468" cy="204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16" y="1539062"/>
            <a:ext cx="1987468" cy="2042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0" y="3324836"/>
            <a:ext cx="2647950" cy="3028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4" y="3493228"/>
            <a:ext cx="2647950" cy="302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" y="3493228"/>
            <a:ext cx="2647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04" y="1566555"/>
            <a:ext cx="1987468" cy="204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10" y="1539062"/>
            <a:ext cx="1987468" cy="204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160" y="1566555"/>
            <a:ext cx="1987468" cy="204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16" y="1539062"/>
            <a:ext cx="1987468" cy="2042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0" y="3324836"/>
            <a:ext cx="2647950" cy="3028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4" y="3493228"/>
            <a:ext cx="2647950" cy="302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" y="3493228"/>
            <a:ext cx="264795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03" y="3323811"/>
            <a:ext cx="2645893" cy="302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730" y="709933"/>
            <a:ext cx="3090940" cy="370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454" y="3157407"/>
            <a:ext cx="309094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125</Words>
  <Application>Microsoft Office PowerPoint</Application>
  <PresentationFormat>Widescreen</PresentationFormat>
  <Paragraphs>12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20</cp:revision>
  <dcterms:created xsi:type="dcterms:W3CDTF">2024-11-28T03:28:29Z</dcterms:created>
  <dcterms:modified xsi:type="dcterms:W3CDTF">2024-12-05T02:29:40Z</dcterms:modified>
</cp:coreProperties>
</file>