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72" r:id="rId3"/>
    <p:sldId id="273" r:id="rId4"/>
    <p:sldId id="274" r:id="rId5"/>
    <p:sldId id="263" r:id="rId6"/>
    <p:sldId id="271" r:id="rId7"/>
    <p:sldId id="256" r:id="rId8"/>
    <p:sldId id="264" r:id="rId9"/>
    <p:sldId id="260" r:id="rId10"/>
    <p:sldId id="267" r:id="rId11"/>
    <p:sldId id="259" r:id="rId12"/>
    <p:sldId id="265" r:id="rId13"/>
    <p:sldId id="266" r:id="rId14"/>
    <p:sldId id="257" r:id="rId15"/>
    <p:sldId id="258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84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897"/>
            <a:ext cx="1710146" cy="1476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45" y="5381896"/>
            <a:ext cx="1594757" cy="1476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2" y="5381896"/>
            <a:ext cx="1897990" cy="1476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92" y="5381892"/>
            <a:ext cx="1897991" cy="1476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56" y="5381893"/>
            <a:ext cx="1897990" cy="147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46" y="5381894"/>
            <a:ext cx="1897995" cy="1476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36" y="5381894"/>
            <a:ext cx="1594757" cy="1476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35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392"/>
            <a:ext cx="12192000" cy="74043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06905" y="2508623"/>
            <a:ext cx="78899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tài; Nghề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đình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0388" y="-271463"/>
            <a:ext cx="6000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783346"/>
            <a:ext cx="12954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00388" y="2243138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LĨNH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GÔN NGỮ</a:t>
            </a:r>
          </a:p>
        </p:txBody>
      </p:sp>
    </p:spTree>
    <p:extLst>
      <p:ext uri="{BB962C8B-B14F-4D97-AF65-F5344CB8AC3E}">
        <p14:creationId xmlns:p14="http://schemas.microsoft.com/office/powerpoint/2010/main" val="388766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649" y="443374"/>
            <a:ext cx="11245932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119" y="2197700"/>
            <a:ext cx="11245932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6084193-BCAD-4DA2-9184-35FEA8185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0" y="4297795"/>
            <a:ext cx="8328519" cy="26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8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6545" y="1195729"/>
            <a:ext cx="11245932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6084193-BCAD-4DA2-9184-35FEA8185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7" y="4003351"/>
            <a:ext cx="8328519" cy="26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9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34D2A-5C52-48C9-867E-7FFF6BC6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2" y="1303139"/>
            <a:ext cx="11907068" cy="5554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877BC-0A14-48EF-AF03-750F4C3E8920}"/>
              </a:ext>
            </a:extLst>
          </p:cNvPr>
          <p:cNvSpPr txBox="1"/>
          <p:nvPr/>
        </p:nvSpPr>
        <p:spPr>
          <a:xfrm>
            <a:off x="1" y="0"/>
            <a:ext cx="4362994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347DE-474F-464F-BE6D-1BB8944BCD3A}"/>
              </a:ext>
            </a:extLst>
          </p:cNvPr>
          <p:cNvSpPr txBox="1"/>
          <p:nvPr/>
        </p:nvSpPr>
        <p:spPr>
          <a:xfrm>
            <a:off x="4020910" y="370317"/>
            <a:ext cx="6742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03681-192A-4C20-AA3B-BD035091B8F1}"/>
              </a:ext>
            </a:extLst>
          </p:cNvPr>
          <p:cNvSpPr txBox="1"/>
          <p:nvPr/>
        </p:nvSpPr>
        <p:spPr>
          <a:xfrm>
            <a:off x="4020910" y="836728"/>
            <a:ext cx="691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710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34D2A-5C52-48C9-867E-7FFF6BC6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4852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41F3C8-F8F3-4995-99E8-C788F5F052A4}"/>
              </a:ext>
            </a:extLst>
          </p:cNvPr>
          <p:cNvSpPr/>
          <p:nvPr/>
        </p:nvSpPr>
        <p:spPr>
          <a:xfrm>
            <a:off x="7248527" y="83032"/>
            <a:ext cx="4756238" cy="6248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2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0"/>
            <a:ext cx="10637134" cy="4932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9205" y="4932011"/>
            <a:ext cx="11245932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4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5" y="91170"/>
            <a:ext cx="11273742" cy="65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8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010" y="973469"/>
            <a:ext cx="11245932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10" y="2640223"/>
            <a:ext cx="11245932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6084193-BCAD-4DA2-9184-35FEA8185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73" y="4080114"/>
            <a:ext cx="8328519" cy="26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6084193-BCAD-4DA2-9184-35FEA8185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89" y="4363656"/>
            <a:ext cx="8328519" cy="220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89" y="289366"/>
            <a:ext cx="8918828" cy="38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5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6084193-BCAD-4DA2-9184-35FEA8185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1" y="4213185"/>
            <a:ext cx="8328519" cy="22031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33378" y="729205"/>
            <a:ext cx="9792182" cy="33450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vi-VN" sz="6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0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2525" y="2508623"/>
            <a:ext cx="7889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6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Cháu yêu cô chú công n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194" y="92075"/>
            <a:ext cx="12377194" cy="64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0"/>
            <a:ext cx="11771454" cy="5229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068" y="5229934"/>
            <a:ext cx="11771453" cy="111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 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may.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68" y="5229934"/>
            <a:ext cx="11771454" cy="111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0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0"/>
            <a:ext cx="11771454" cy="5229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068" y="5229934"/>
            <a:ext cx="11771453" cy="111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 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may.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8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6"/>
            <a:ext cx="13059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104</TotalTime>
  <Words>460</Words>
  <Application>Microsoft Office PowerPoint</Application>
  <PresentationFormat>Widescreen</PresentationFormat>
  <Paragraphs>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Century Gothic</vt:lpstr>
      <vt:lpstr>Tahoma</vt:lpstr>
      <vt:lpstr>Times New Roman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Techsi.vn</cp:lastModifiedBy>
  <cp:revision>12</cp:revision>
  <dcterms:created xsi:type="dcterms:W3CDTF">2022-03-05T13:54:21Z</dcterms:created>
  <dcterms:modified xsi:type="dcterms:W3CDTF">2024-11-12T02:02:26Z</dcterms:modified>
</cp:coreProperties>
</file>