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7" r:id="rId2"/>
    <p:sldId id="258" r:id="rId3"/>
    <p:sldId id="256" r:id="rId4"/>
    <p:sldId id="259" r:id="rId5"/>
    <p:sldId id="264" r:id="rId6"/>
    <p:sldId id="262" r:id="rId7"/>
    <p:sldId id="263" r:id="rId8"/>
    <p:sldId id="265" r:id="rId9"/>
    <p:sldId id="261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2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3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6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6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4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0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 and butterflies&#10;&#10;Description automatically generated">
            <a:extLst>
              <a:ext uri="{FF2B5EF4-FFF2-40B4-BE49-F238E27FC236}">
                <a16:creationId xmlns:a16="http://schemas.microsoft.com/office/drawing/2014/main" id="{5B6F0801-9D0A-AB8B-6C12-DC6B8872B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917"/>
            <a:ext cx="12192000" cy="11805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E552AA-668A-57B7-4292-82252C7A3C91}"/>
              </a:ext>
            </a:extLst>
          </p:cNvPr>
          <p:cNvGrpSpPr/>
          <p:nvPr/>
        </p:nvGrpSpPr>
        <p:grpSpPr>
          <a:xfrm>
            <a:off x="1539499" y="345202"/>
            <a:ext cx="9486175" cy="4291833"/>
            <a:chOff x="1524000" y="50734"/>
            <a:chExt cx="9486175" cy="42918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6165C5-8A13-6DBF-5E7D-29628E50EC3A}"/>
                </a:ext>
              </a:extLst>
            </p:cNvPr>
            <p:cNvSpPr txBox="1"/>
            <p:nvPr/>
          </p:nvSpPr>
          <p:spPr>
            <a:xfrm>
              <a:off x="1524000" y="50734"/>
              <a:ext cx="9000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UBND QUẬN LONG BIÊN</a:t>
              </a:r>
            </a:p>
            <a:p>
              <a:pPr algn="ctr"/>
              <a:r>
                <a:rPr lang="en-US" b="1" dirty="0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TRƯỜNG MẦM NON BAN MAI XANH</a:t>
              </a:r>
              <a:endParaRPr lang="vi-VN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92324B-D0A9-F947-5E88-F1B95A47C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825" y="793220"/>
              <a:ext cx="6843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522AAD-B488-FBCE-FB7E-9F1ABC63474E}"/>
                </a:ext>
              </a:extLst>
            </p:cNvPr>
            <p:cNvSpPr txBox="1"/>
            <p:nvPr/>
          </p:nvSpPr>
          <p:spPr>
            <a:xfrm>
              <a:off x="1692434" y="1634858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GIÁO ÁN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EED533-BAAC-F683-64BD-947E824B2986}"/>
                </a:ext>
              </a:extLst>
            </p:cNvPr>
            <p:cNvSpPr txBox="1"/>
            <p:nvPr/>
          </p:nvSpPr>
          <p:spPr>
            <a:xfrm>
              <a:off x="1692434" y="2414221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LĨNH VỰC: KHÁM PHÁ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C49CB-C903-8103-4914-AD5E9A1D4027}"/>
                </a:ext>
              </a:extLst>
            </p:cNvPr>
            <p:cNvSpPr txBox="1"/>
            <p:nvPr/>
          </p:nvSpPr>
          <p:spPr>
            <a:xfrm>
              <a:off x="1866175" y="2920153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ĐỀ TÀI:</a:t>
              </a:r>
              <a:r>
                <a:rPr lang="vi-VN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TRÒ CHUYỆN VỀ CẢNH ĐẸP HÀ NỘI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1881C6-2DAA-B80C-D1FA-09CAA8B1818C}"/>
                </a:ext>
              </a:extLst>
            </p:cNvPr>
            <p:cNvSpPr txBox="1"/>
            <p:nvPr/>
          </p:nvSpPr>
          <p:spPr>
            <a:xfrm>
              <a:off x="1781470" y="3514850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LỨA TUỔI: MẪU </a:t>
              </a:r>
              <a:r>
                <a:rPr lang="vi-VN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GIÁO NHỠ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2BBAB9-92CD-316E-B6D6-128A8E0817F1}"/>
                </a:ext>
              </a:extLst>
            </p:cNvPr>
            <p:cNvSpPr txBox="1"/>
            <p:nvPr/>
          </p:nvSpPr>
          <p:spPr>
            <a:xfrm>
              <a:off x="1866175" y="3973235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GIÁO VIÊN: </a:t>
              </a:r>
              <a:r>
                <a:rPr lang="vi-VN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ĐỚI THỊ HÀ- </a:t>
              </a:r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LÊ </a:t>
              </a:r>
              <a:r>
                <a:rPr lang="vi-VN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THỊ HẬU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9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BECA-21BD-7057-627A-2C887B27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anch with pink flowers and green leaves&#10;&#10;Description automatically generated">
            <a:extLst>
              <a:ext uri="{FF2B5EF4-FFF2-40B4-BE49-F238E27FC236}">
                <a16:creationId xmlns:a16="http://schemas.microsoft.com/office/drawing/2014/main" id="{43B51BFC-485D-1236-A54D-A84C0884D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E7A62-E83C-F8CF-0F1B-6FC1278D8F00}"/>
              </a:ext>
            </a:extLst>
          </p:cNvPr>
          <p:cNvSpPr txBox="1"/>
          <p:nvPr/>
        </p:nvSpPr>
        <p:spPr>
          <a:xfrm>
            <a:off x="2308302" y="3088888"/>
            <a:ext cx="807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bg2">
                    <a:lumMod val="25000"/>
                  </a:schemeClr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Xin chân thành cảm ơn! 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2CC0-4F9E-3207-1222-3E0CF83C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8A82-581B-1942-507C-3ACF9F5AC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giảng Khám phá các danh lam thắng cảnh của Thủ đô Hà Nội">
            <a:hlinkClick r:id="" action="ppaction://media"/>
            <a:extLst>
              <a:ext uri="{FF2B5EF4-FFF2-40B4-BE49-F238E27FC236}">
                <a16:creationId xmlns:a16="http://schemas.microsoft.com/office/drawing/2014/main" id="{F6198628-84F9-8DC1-E36A-FCC09F0D29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20" end="23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886182-3ADC-447F-B077-24411DB5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solated twigs and flowers on a white surface">
            <a:extLst>
              <a:ext uri="{FF2B5EF4-FFF2-40B4-BE49-F238E27FC236}">
                <a16:creationId xmlns:a16="http://schemas.microsoft.com/office/drawing/2014/main" id="{B9435E88-CDD9-F269-2D25-03B3570B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55"/>
          <a:stretch/>
        </p:blipFill>
        <p:spPr>
          <a:xfrm>
            <a:off x="-4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3265714"/>
            <a:ext cx="12192002" cy="35922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4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3BD1B-C56E-2F24-020A-054945B2C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47700"/>
            <a:ext cx="5448300" cy="3099547"/>
          </a:xfrm>
        </p:spPr>
        <p:txBody>
          <a:bodyPr anchor="t">
            <a:normAutofit/>
          </a:bodyPr>
          <a:lstStyle/>
          <a:p>
            <a:pPr algn="r"/>
            <a:br>
              <a:rPr lang="vi-VN"/>
            </a:br>
            <a:br>
              <a:rPr lang="vi-VN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AC4C-1890-7FEC-FA7E-4F4871ECA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061856"/>
            <a:ext cx="5448300" cy="906473"/>
          </a:xfrm>
        </p:spPr>
        <p:txBody>
          <a:bodyPr>
            <a:normAutofit/>
          </a:bodyPr>
          <a:lstStyle/>
          <a:p>
            <a:pPr algn="r"/>
            <a:r>
              <a:rPr lang="vi-VN" dirty="0">
                <a:solidFill>
                  <a:srgbClr val="FFFFFF"/>
                </a:solidFill>
              </a:rPr>
              <a:t>Mời các bạn nhỏ đi du lịch cảnh đẹp Hà Nội qua màn ảnh cùng với cô nhé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1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9DB0-F916-006E-5268-AA2ADA63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A122-D21B-6FC9-90B3-1D76814F3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giảng Khám phá các danh lam thắng cảnh của Thủ đô Hà Nội">
            <a:hlinkClick r:id="" action="ppaction://media"/>
            <a:extLst>
              <a:ext uri="{FF2B5EF4-FFF2-40B4-BE49-F238E27FC236}">
                <a16:creationId xmlns:a16="http://schemas.microsoft.com/office/drawing/2014/main" id="{16C31E3A-5CE7-B838-FB88-39B4D721A7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260" end="841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268"/>
            <a:ext cx="12192000" cy="7338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6C0C0-2D60-05C2-4BE7-0C8839F04414}"/>
              </a:ext>
            </a:extLst>
          </p:cNvPr>
          <p:cNvSpPr txBox="1"/>
          <p:nvPr/>
        </p:nvSpPr>
        <p:spPr>
          <a:xfrm>
            <a:off x="0" y="-56671"/>
            <a:ext cx="4181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/>
              <a:t>Cô cho trẻ xem video cảnh đẹp Hà Nội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325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3EDD7FBF-C4C1-63CE-6837-F9FE3E28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DBDF-C7D1-2EDB-C67E-9F8D4275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outside of Ho Chi Minh Mausoleum&#10;&#10;Description automatically generated">
            <a:extLst>
              <a:ext uri="{FF2B5EF4-FFF2-40B4-BE49-F238E27FC236}">
                <a16:creationId xmlns:a16="http://schemas.microsoft.com/office/drawing/2014/main" id="{E21EB747-0C60-67F2-A69A-562D6EDEA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23" y="0"/>
            <a:ext cx="12423645" cy="7162539"/>
          </a:xfrm>
        </p:spPr>
      </p:pic>
    </p:spTree>
    <p:extLst>
      <p:ext uri="{BB962C8B-B14F-4D97-AF65-F5344CB8AC3E}">
        <p14:creationId xmlns:p14="http://schemas.microsoft.com/office/powerpoint/2010/main" val="88312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64D5-F6CF-FF32-B20B-28B8791D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uilding with a pagoda on the top of a body of water&#10;&#10;Description automatically generated">
            <a:extLst>
              <a:ext uri="{FF2B5EF4-FFF2-40B4-BE49-F238E27FC236}">
                <a16:creationId xmlns:a16="http://schemas.microsoft.com/office/drawing/2014/main" id="{BC136EF4-B324-FEE3-94DC-9C6CFBBC9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12223750" cy="6858000"/>
          </a:xfrm>
        </p:spPr>
      </p:pic>
    </p:spTree>
    <p:extLst>
      <p:ext uri="{BB962C8B-B14F-4D97-AF65-F5344CB8AC3E}">
        <p14:creationId xmlns:p14="http://schemas.microsoft.com/office/powerpoint/2010/main" val="92820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517A-5523-BE5C-F45F-4EEB8480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and white pagoda with a bell&#10;&#10;Description automatically generated">
            <a:extLst>
              <a:ext uri="{FF2B5EF4-FFF2-40B4-BE49-F238E27FC236}">
                <a16:creationId xmlns:a16="http://schemas.microsoft.com/office/drawing/2014/main" id="{149B2857-97DC-9F36-6850-C3CA805D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583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75806-BA36-E094-03F3-3AEE73A5DE65}"/>
              </a:ext>
            </a:extLst>
          </p:cNvPr>
          <p:cNvSpPr txBox="1"/>
          <p:nvPr/>
        </p:nvSpPr>
        <p:spPr>
          <a:xfrm>
            <a:off x="0" y="6210300"/>
            <a:ext cx="6869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highlight>
                  <a:srgbClr val="00FFFF"/>
                </a:highlight>
              </a:rPr>
              <a:t>Văn Miếu– Quốc Tử Giám</a:t>
            </a:r>
            <a:endParaRPr lang="en-US" sz="44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510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olated twigs and flowers on a white surface">
            <a:extLst>
              <a:ext uri="{FF2B5EF4-FFF2-40B4-BE49-F238E27FC236}">
                <a16:creationId xmlns:a16="http://schemas.microsoft.com/office/drawing/2014/main" id="{B9435E88-CDD9-F269-2D25-03B3570B3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355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3BD1B-C56E-2F24-020A-054945B2C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47700"/>
            <a:ext cx="5448300" cy="3099547"/>
          </a:xfrm>
        </p:spPr>
        <p:txBody>
          <a:bodyPr anchor="t">
            <a:normAutofit/>
          </a:bodyPr>
          <a:lstStyle/>
          <a:p>
            <a:pPr algn="r"/>
            <a:br>
              <a:rPr lang="vi-VN"/>
            </a:br>
            <a:br>
              <a:rPr lang="vi-VN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AC4C-1890-7FEC-FA7E-4F4871ECA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061856"/>
            <a:ext cx="5448300" cy="906473"/>
          </a:xfrm>
        </p:spPr>
        <p:txBody>
          <a:bodyPr>
            <a:normAutofit/>
          </a:bodyPr>
          <a:lstStyle/>
          <a:p>
            <a:pPr algn="r"/>
            <a:r>
              <a:rPr lang="vi-VN" dirty="0">
                <a:solidFill>
                  <a:srgbClr val="FFFFFF"/>
                </a:solidFill>
              </a:rPr>
              <a:t>MỜI CÁC BẠN DU LỊCH CẢNH ĐẸP HÀ NỘI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Bài giảng Khám phá các danh lam thắng cảnh của Thủ đô Hà Nội">
            <a:hlinkClick r:id="" action="ppaction://media"/>
            <a:extLst>
              <a:ext uri="{FF2B5EF4-FFF2-40B4-BE49-F238E27FC236}">
                <a16:creationId xmlns:a16="http://schemas.microsoft.com/office/drawing/2014/main" id="{082E8E3A-364D-5BB7-6EDF-087658C40B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329" end="9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tation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95</Words>
  <Application>Microsoft Office PowerPoint</Application>
  <PresentationFormat>Widescreen</PresentationFormat>
  <Paragraphs>14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ADLaM Display</vt:lpstr>
      <vt:lpstr>Arial</vt:lpstr>
      <vt:lpstr>Grandview</vt:lpstr>
      <vt:lpstr>Grandview Display</vt:lpstr>
      <vt:lpstr>Times New Roman</vt:lpstr>
      <vt:lpstr>CitationVTI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hau dung</dc:creator>
  <cp:lastModifiedBy>hau dung</cp:lastModifiedBy>
  <cp:revision>4</cp:revision>
  <dcterms:created xsi:type="dcterms:W3CDTF">2024-08-18T03:53:59Z</dcterms:created>
  <dcterms:modified xsi:type="dcterms:W3CDTF">2024-08-19T14:31:42Z</dcterms:modified>
</cp:coreProperties>
</file>