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72" r:id="rId13"/>
    <p:sldId id="273" r:id="rId14"/>
    <p:sldId id="274" r:id="rId15"/>
    <p:sldId id="268" r:id="rId16"/>
    <p:sldId id="269" r:id="rId17"/>
    <p:sldId id="270" r:id="rId18"/>
    <p:sldId id="271" r:id="rId19"/>
    <p:sldId id="262" r:id="rId20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9" autoAdjust="0"/>
    <p:restoredTop sz="94660"/>
  </p:normalViewPr>
  <p:slideViewPr>
    <p:cSldViewPr snapToGrid="0">
      <p:cViewPr varScale="1">
        <p:scale>
          <a:sx n="96" d="100"/>
          <a:sy n="96" d="100"/>
        </p:scale>
        <p:origin x="96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46E1B-8679-4B8A-9D0D-218E1130E11D}" type="datetimeFigureOut">
              <a:rPr lang="vi-VN" smtClean="0"/>
              <a:t>12/02/2025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1D838-276C-4237-8D0E-5C651512015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68464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46E1B-8679-4B8A-9D0D-218E1130E11D}" type="datetimeFigureOut">
              <a:rPr lang="vi-VN" smtClean="0"/>
              <a:t>12/02/2025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1D838-276C-4237-8D0E-5C651512015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92064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46E1B-8679-4B8A-9D0D-218E1130E11D}" type="datetimeFigureOut">
              <a:rPr lang="vi-VN" smtClean="0"/>
              <a:t>12/02/2025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1D838-276C-4237-8D0E-5C651512015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02870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46E1B-8679-4B8A-9D0D-218E1130E11D}" type="datetimeFigureOut">
              <a:rPr lang="vi-VN" smtClean="0"/>
              <a:t>12/02/2025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1D838-276C-4237-8D0E-5C651512015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69859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46E1B-8679-4B8A-9D0D-218E1130E11D}" type="datetimeFigureOut">
              <a:rPr lang="vi-VN" smtClean="0"/>
              <a:t>12/02/2025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1D838-276C-4237-8D0E-5C651512015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1954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46E1B-8679-4B8A-9D0D-218E1130E11D}" type="datetimeFigureOut">
              <a:rPr lang="vi-VN" smtClean="0"/>
              <a:t>12/02/2025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1D838-276C-4237-8D0E-5C651512015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95131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46E1B-8679-4B8A-9D0D-218E1130E11D}" type="datetimeFigureOut">
              <a:rPr lang="vi-VN" smtClean="0"/>
              <a:t>12/02/2025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1D838-276C-4237-8D0E-5C651512015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88609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46E1B-8679-4B8A-9D0D-218E1130E11D}" type="datetimeFigureOut">
              <a:rPr lang="vi-VN" smtClean="0"/>
              <a:t>12/02/2025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1D838-276C-4237-8D0E-5C651512015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11609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46E1B-8679-4B8A-9D0D-218E1130E11D}" type="datetimeFigureOut">
              <a:rPr lang="vi-VN" smtClean="0"/>
              <a:t>12/02/2025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1D838-276C-4237-8D0E-5C651512015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00076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46E1B-8679-4B8A-9D0D-218E1130E11D}" type="datetimeFigureOut">
              <a:rPr lang="vi-VN" smtClean="0"/>
              <a:t>12/02/2025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1D838-276C-4237-8D0E-5C651512015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37491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46E1B-8679-4B8A-9D0D-218E1130E11D}" type="datetimeFigureOut">
              <a:rPr lang="vi-VN" smtClean="0"/>
              <a:t>12/02/2025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1D838-276C-4237-8D0E-5C651512015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30288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746E1B-8679-4B8A-9D0D-218E1130E11D}" type="datetimeFigureOut">
              <a:rPr lang="vi-VN" smtClean="0"/>
              <a:t>12/02/2025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11D838-276C-4237-8D0E-5C651512015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70443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7396" y="1"/>
            <a:ext cx="9873048" cy="2384854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  <a:b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BAN MAI XANH</a:t>
            </a:r>
            <a:b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vi-VN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9" y="3175686"/>
            <a:ext cx="9201665" cy="2082114"/>
          </a:xfrm>
        </p:spPr>
        <p:txBody>
          <a:bodyPr/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QUEN VĂN HỌC</a:t>
            </a: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Dưa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Hấu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24-36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backgroundMark x1="19048" y1="16300" x2="19048" y2="163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0419" y="1828799"/>
            <a:ext cx="1495223" cy="1346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3377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16396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32987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44938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45904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90335" y="2594918"/>
            <a:ext cx="62154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/>
              <a:t>Cô</a:t>
            </a:r>
            <a:r>
              <a:rPr lang="en-US" sz="3200" dirty="0" smtClean="0"/>
              <a:t> </a:t>
            </a:r>
            <a:r>
              <a:rPr lang="en-US" sz="3200" dirty="0" err="1" smtClean="0"/>
              <a:t>và</a:t>
            </a:r>
            <a:r>
              <a:rPr lang="en-US" sz="3200" dirty="0" smtClean="0"/>
              <a:t> </a:t>
            </a:r>
            <a:r>
              <a:rPr lang="en-US" sz="3200" dirty="0" err="1" smtClean="0"/>
              <a:t>trẻ</a:t>
            </a:r>
            <a:r>
              <a:rPr lang="en-US" sz="3200" dirty="0" smtClean="0"/>
              <a:t> </a:t>
            </a:r>
            <a:r>
              <a:rPr lang="en-US" sz="3200" dirty="0" err="1" smtClean="0"/>
              <a:t>cùng</a:t>
            </a:r>
            <a:r>
              <a:rPr lang="en-US" sz="3200" dirty="0" smtClean="0"/>
              <a:t> </a:t>
            </a:r>
            <a:r>
              <a:rPr lang="en-US" sz="3200" dirty="0" err="1" smtClean="0"/>
              <a:t>hát</a:t>
            </a:r>
            <a:r>
              <a:rPr lang="en-US" sz="3200" dirty="0" smtClean="0"/>
              <a:t> </a:t>
            </a:r>
            <a:r>
              <a:rPr lang="en-US" sz="3200" dirty="0" err="1" smtClean="0"/>
              <a:t>bài</a:t>
            </a:r>
            <a:r>
              <a:rPr lang="en-US" sz="3200" dirty="0" smtClean="0"/>
              <a:t> :</a:t>
            </a:r>
            <a:r>
              <a:rPr lang="en-US" sz="3200" dirty="0" err="1" smtClean="0"/>
              <a:t>Cả</a:t>
            </a:r>
            <a:r>
              <a:rPr lang="en-US" sz="3200" dirty="0" smtClean="0"/>
              <a:t> </a:t>
            </a:r>
            <a:r>
              <a:rPr lang="en-US" sz="3200" dirty="0" err="1" smtClean="0"/>
              <a:t>nhà</a:t>
            </a:r>
            <a:r>
              <a:rPr lang="en-US" sz="3200" dirty="0" smtClean="0"/>
              <a:t> </a:t>
            </a:r>
            <a:r>
              <a:rPr lang="en-US" sz="3200" dirty="0" err="1" smtClean="0"/>
              <a:t>thương</a:t>
            </a:r>
            <a:r>
              <a:rPr lang="en-US" sz="3200" dirty="0" smtClean="0"/>
              <a:t> </a:t>
            </a:r>
            <a:r>
              <a:rPr lang="en-US" sz="3200" dirty="0" err="1" smtClean="0"/>
              <a:t>nhau</a:t>
            </a:r>
            <a:endParaRPr lang="vi-VN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4979773" y="1445740"/>
            <a:ext cx="4065373" cy="9391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FF0000"/>
                </a:solidFill>
              </a:rPr>
              <a:t>Kết</a:t>
            </a:r>
            <a:r>
              <a:rPr lang="en-US" sz="5400" dirty="0" smtClean="0">
                <a:solidFill>
                  <a:srgbClr val="FF0000"/>
                </a:solidFill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</a:rPr>
              <a:t>Thúc</a:t>
            </a:r>
            <a:endParaRPr lang="vi-VN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2395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5592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39253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89518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04941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6097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79124" y="1458097"/>
            <a:ext cx="1086257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</a:rPr>
              <a:t>Ổn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định</a:t>
            </a:r>
            <a:r>
              <a:rPr lang="en-US" sz="4000" dirty="0" smtClean="0">
                <a:solidFill>
                  <a:srgbClr val="FF0000"/>
                </a:solidFill>
              </a:rPr>
              <a:t> :</a:t>
            </a:r>
            <a:r>
              <a:rPr lang="en-US" sz="4000" dirty="0" err="1" smtClean="0">
                <a:solidFill>
                  <a:srgbClr val="FF0000"/>
                </a:solidFill>
              </a:rPr>
              <a:t>Gây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hứng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Thú</a:t>
            </a:r>
            <a:endParaRPr lang="en-US" sz="4000" dirty="0" smtClean="0">
              <a:solidFill>
                <a:srgbClr val="FF0000"/>
              </a:solidFill>
            </a:endParaRPr>
          </a:p>
          <a:p>
            <a:r>
              <a:rPr lang="en-US" sz="4000" dirty="0" err="1" smtClean="0">
                <a:solidFill>
                  <a:srgbClr val="FF0000"/>
                </a:solidFill>
              </a:rPr>
              <a:t>Cô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và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trẻ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cùng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chơi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trò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chơi</a:t>
            </a:r>
            <a:r>
              <a:rPr lang="en-US" sz="4000" dirty="0" smtClean="0">
                <a:solidFill>
                  <a:srgbClr val="FF0000"/>
                </a:solidFill>
              </a:rPr>
              <a:t>: </a:t>
            </a:r>
          </a:p>
          <a:p>
            <a:r>
              <a:rPr lang="en-US" sz="4000" dirty="0" smtClean="0">
                <a:solidFill>
                  <a:srgbClr val="FF0000"/>
                </a:solidFill>
              </a:rPr>
              <a:t>     </a:t>
            </a:r>
            <a:r>
              <a:rPr lang="en-US" sz="4000" dirty="0" err="1" smtClean="0">
                <a:solidFill>
                  <a:srgbClr val="FF0000"/>
                </a:solidFill>
              </a:rPr>
              <a:t>Trời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tối</a:t>
            </a:r>
            <a:r>
              <a:rPr lang="en-US" sz="4000" dirty="0" smtClean="0">
                <a:solidFill>
                  <a:srgbClr val="FF0000"/>
                </a:solidFill>
              </a:rPr>
              <a:t>- </a:t>
            </a:r>
            <a:r>
              <a:rPr lang="en-US" sz="4000" dirty="0" err="1" smtClean="0">
                <a:solidFill>
                  <a:srgbClr val="FF0000"/>
                </a:solidFill>
              </a:rPr>
              <a:t>Trời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sáng</a:t>
            </a:r>
            <a:endParaRPr lang="vi-VN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9595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79124" y="1458097"/>
            <a:ext cx="108625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err="1" smtClean="0">
                <a:solidFill>
                  <a:srgbClr val="FF0000"/>
                </a:solidFill>
                <a:latin typeface="Calibri" panose="020F0502020204030204"/>
              </a:rPr>
              <a:t>Lần</a:t>
            </a:r>
            <a:r>
              <a:rPr lang="en-US" sz="4000" dirty="0" smtClean="0">
                <a:solidFill>
                  <a:srgbClr val="FF0000"/>
                </a:solidFill>
                <a:latin typeface="Calibri" panose="020F0502020204030204"/>
              </a:rPr>
              <a:t> 1: </a:t>
            </a:r>
            <a:r>
              <a:rPr lang="en-US" sz="4000" dirty="0" err="1" smtClean="0">
                <a:solidFill>
                  <a:srgbClr val="FF0000"/>
                </a:solidFill>
                <a:latin typeface="Calibri" panose="020F0502020204030204"/>
              </a:rPr>
              <a:t>Cô</a:t>
            </a:r>
            <a:r>
              <a:rPr lang="en-US" sz="4000" dirty="0" smtClean="0">
                <a:solidFill>
                  <a:srgbClr val="FF0000"/>
                </a:solidFill>
                <a:latin typeface="Calibri" panose="020F0502020204030204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Calibri" panose="020F0502020204030204"/>
              </a:rPr>
              <a:t>kể</a:t>
            </a:r>
            <a:r>
              <a:rPr lang="en-US" sz="4000" dirty="0" smtClean="0">
                <a:solidFill>
                  <a:srgbClr val="FF0000"/>
                </a:solidFill>
                <a:latin typeface="Calibri" panose="020F0502020204030204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Calibri" panose="020F0502020204030204"/>
              </a:rPr>
              <a:t>kết</a:t>
            </a:r>
            <a:r>
              <a:rPr lang="en-US" sz="4000" dirty="0" smtClean="0">
                <a:solidFill>
                  <a:srgbClr val="FF0000"/>
                </a:solidFill>
                <a:latin typeface="Calibri" panose="020F0502020204030204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Calibri" panose="020F0502020204030204"/>
              </a:rPr>
              <a:t>hợp</a:t>
            </a:r>
            <a:r>
              <a:rPr lang="en-US" sz="4000" dirty="0" smtClean="0">
                <a:solidFill>
                  <a:srgbClr val="FF0000"/>
                </a:solidFill>
                <a:latin typeface="Calibri" panose="020F0502020204030204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Calibri" panose="020F0502020204030204"/>
              </a:rPr>
              <a:t>cử</a:t>
            </a:r>
            <a:r>
              <a:rPr lang="en-US" sz="4000" dirty="0" smtClean="0">
                <a:solidFill>
                  <a:srgbClr val="FF0000"/>
                </a:solidFill>
                <a:latin typeface="Calibri" panose="020F0502020204030204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Calibri" panose="020F0502020204030204"/>
              </a:rPr>
              <a:t>chỉ</a:t>
            </a:r>
            <a:r>
              <a:rPr lang="en-US" sz="4000" dirty="0" smtClean="0">
                <a:solidFill>
                  <a:srgbClr val="FF0000"/>
                </a:solidFill>
                <a:latin typeface="Calibri" panose="020F0502020204030204"/>
              </a:rPr>
              <a:t>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err="1" smtClean="0">
                <a:solidFill>
                  <a:srgbClr val="FF0000"/>
                </a:solidFill>
                <a:latin typeface="Calibri" panose="020F0502020204030204"/>
              </a:rPr>
              <a:t>điệu</a:t>
            </a:r>
            <a:r>
              <a:rPr lang="en-US" sz="4000" dirty="0" smtClean="0">
                <a:solidFill>
                  <a:srgbClr val="FF0000"/>
                </a:solidFill>
                <a:latin typeface="Calibri" panose="020F0502020204030204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Calibri" panose="020F0502020204030204"/>
              </a:rPr>
              <a:t>bộ</a:t>
            </a:r>
            <a:r>
              <a:rPr lang="en-US" sz="4000" dirty="0" smtClean="0">
                <a:solidFill>
                  <a:srgbClr val="FF0000"/>
                </a:solidFill>
                <a:latin typeface="Calibri" panose="020F0502020204030204"/>
              </a:rPr>
              <a:t> , </a:t>
            </a:r>
            <a:r>
              <a:rPr lang="en-US" sz="4000" dirty="0" err="1" smtClean="0">
                <a:solidFill>
                  <a:srgbClr val="FF0000"/>
                </a:solidFill>
                <a:latin typeface="Calibri" panose="020F0502020204030204"/>
              </a:rPr>
              <a:t>nét</a:t>
            </a:r>
            <a:r>
              <a:rPr lang="en-US" sz="4000" dirty="0" smtClean="0">
                <a:solidFill>
                  <a:srgbClr val="FF0000"/>
                </a:solidFill>
                <a:latin typeface="Calibri" panose="020F0502020204030204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Calibri" panose="020F0502020204030204"/>
              </a:rPr>
              <a:t>mặt</a:t>
            </a:r>
            <a:r>
              <a:rPr lang="en-US" sz="4000" dirty="0" smtClean="0">
                <a:solidFill>
                  <a:srgbClr val="FF0000"/>
                </a:solidFill>
                <a:latin typeface="Calibri" panose="020F0502020204030204"/>
              </a:rPr>
              <a:t> </a:t>
            </a: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84498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0369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79124" y="1458097"/>
            <a:ext cx="108625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Lần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2: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4000" noProof="0" dirty="0" err="1" smtClean="0">
                <a:solidFill>
                  <a:srgbClr val="FF0000"/>
                </a:solidFill>
                <a:latin typeface="Calibri" panose="020F0502020204030204"/>
              </a:rPr>
              <a:t>C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ô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kể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kết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hợp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tranh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minh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họa</a:t>
            </a:r>
            <a:endParaRPr kumimoji="0" lang="en-US" sz="4000" b="0" i="0" u="none" strike="noStrike" kern="1200" cap="none" spc="0" normalizeH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96470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96159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42316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05992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04372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84</Words>
  <Application>Microsoft Office PowerPoint</Application>
  <PresentationFormat>Widescreen</PresentationFormat>
  <Paragraphs>13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Office Theme</vt:lpstr>
      <vt:lpstr>ỦY BAN NHÂN DÂN QUẬN LONG BIÊN TRƯỜNG MẦM NON BAN MAI XANH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Techsi.vn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ỦY BAN NHÂN DÂN QUẬN LONG BIÊN TRƯỜNG MẦM NON BAN MAI XANH</dc:title>
  <dc:creator>Techsi.vn</dc:creator>
  <cp:lastModifiedBy>Techsi.vn</cp:lastModifiedBy>
  <cp:revision>4</cp:revision>
  <dcterms:created xsi:type="dcterms:W3CDTF">2024-11-22T05:24:18Z</dcterms:created>
  <dcterms:modified xsi:type="dcterms:W3CDTF">2025-02-12T03:03:08Z</dcterms:modified>
</cp:coreProperties>
</file>