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sldIdLst>
    <p:sldId id="276" r:id="rId3"/>
    <p:sldId id="283" r:id="rId4"/>
    <p:sldId id="311" r:id="rId5"/>
    <p:sldId id="309" r:id="rId6"/>
    <p:sldId id="307" r:id="rId7"/>
    <p:sldId id="308" r:id="rId8"/>
    <p:sldId id="310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15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7C008-23EF-5645-81DE-CE77C6529BC2}" type="datetimeFigureOut">
              <a:rPr lang="en-US" smtClean="0"/>
              <a:t>09-Feb-25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7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endParaRPr lang="en-US" altLang="zh-CN"/>
          </a:p>
        </p:txBody>
      </p:sp>
      <p:pic>
        <p:nvPicPr>
          <p:cNvPr id="2050" name="Content Placeholder 1" descr="149079053_3571002713029246_5172747834860867210_n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82925" y="2947988"/>
            <a:ext cx="1828800" cy="1828800"/>
          </a:xfrm>
        </p:spPr>
      </p:pic>
      <p:pic>
        <p:nvPicPr>
          <p:cNvPr id="2052" name="Content Placeholder 6" descr="ảnh nền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-1905"/>
            <a:ext cx="12029440" cy="6859905"/>
          </a:xfrm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115122" y="2947988"/>
            <a:ext cx="978147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en-US" sz="4800" b="1" dirty="0">
              <a:solidFill>
                <a:srgbClr val="FF0000"/>
              </a:solidFill>
              <a:latin typeface="UTM Avo" panose="02040603050506020204" pitchFamily="18"/>
              <a:cs typeface="Times New Roman" panose="02020603050405020304"/>
            </a:endParaRPr>
          </a:p>
          <a:p>
            <a:pPr lvl="0" algn="ctr" defTabSz="457200">
              <a:defRPr/>
            </a:pPr>
            <a:r>
              <a:rPr lang="vi-V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NDTT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vi-VN" altLang="en-US" sz="3200" b="1" dirty="0" smtClean="0">
                <a:latin typeface="+mj-lt"/>
              </a:rPr>
              <a:t> </a:t>
            </a:r>
            <a:r>
              <a:rPr lang="vi-VN" altLang="en-US" sz="3200" b="1" dirty="0" smtClean="0">
                <a:latin typeface="+mj-lt"/>
              </a:rPr>
              <a:t>h</a:t>
            </a:r>
            <a:r>
              <a:rPr lang="vi-V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át </a:t>
            </a:r>
            <a:r>
              <a:rPr lang="vi-V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TCAN</a:t>
            </a:r>
            <a:r>
              <a:rPr lang="vi-V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r>
              <a:rPr kumimoji="0" lang="en-US" sz="3200" b="1" kern="1200" cap="none" spc="0" normalizeH="0" baseline="0" noProof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2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kern="1200" cap="none" spc="0" normalizeH="0" baseline="0" noProof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2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kumimoji="0" lang="en-US" sz="3200" b="1" kern="1200" cap="none" spc="0" normalizeH="0" baseline="0" noProof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kumimoji="0" lang="en-US" sz="3200" b="1" kern="1200" cap="none" spc="0" normalizeH="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en-US" sz="3600" b="1" kern="1200" cap="none" spc="0" normalizeH="0" baseline="0" noProof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150954" y="149495"/>
            <a:ext cx="184731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</a:pPr>
            <a:endParaRPr kumimoji="0" sz="2000" b="1" kern="1200" cap="none" spc="0" normalizeH="0" baseline="0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5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675" y="670925"/>
            <a:ext cx="2484120" cy="2470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19400" y="149495"/>
            <a:ext cx="6222670" cy="90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160"/>
              </a:lnSpc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lnSpc>
                <a:spcPts val="3160"/>
              </a:lnSpc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845945" y="1775460"/>
            <a:ext cx="84918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gây hứng thú</a:t>
            </a:r>
          </a:p>
          <a:p>
            <a:endParaRPr lang="vi-VN" altLang="en-US" dirty="0"/>
          </a:p>
          <a:p>
            <a:pPr algn="ctr"/>
            <a:r>
              <a:rPr lang="vi-VN" altLang="en-US" dirty="0" smtClean="0"/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chưng-câu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20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624" y="1931709"/>
            <a:ext cx="972273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6600" dirty="0">
                <a:solidFill>
                  <a:srgbClr val="FF0000"/>
                </a:solidFill>
                <a:sym typeface="+mn-ea"/>
              </a:rPr>
              <a:t>Cô hát lần 1: Không nhạc</a:t>
            </a:r>
            <a:endParaRPr lang="vi-VN" altLang="en-US" sz="6600" dirty="0">
              <a:solidFill>
                <a:srgbClr val="FF0000"/>
              </a:solidFill>
            </a:endParaRPr>
          </a:p>
          <a:p>
            <a:r>
              <a:rPr lang="vi-VN" altLang="en-US" sz="4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cs typeface="Times New Roman" panose="02020603050405020304" pitchFamily="18" charset="0"/>
                <a:sym typeface="+mn-ea"/>
              </a:rPr>
              <a:t>     - H</a:t>
            </a:r>
            <a:r>
              <a:rPr lang="vi-VN" altLang="en-US" sz="4000" dirty="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ỏi trẻ tên bài hát? (</a:t>
            </a:r>
            <a:r>
              <a:rPr lang="en-US" altLang="en-US" sz="4000" dirty="0" err="1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Bé</a:t>
            </a:r>
            <a:r>
              <a:rPr lang="en-US" altLang="en-US" sz="4000" dirty="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chúc</a:t>
            </a:r>
            <a:r>
              <a:rPr lang="en-US" altLang="en-US" sz="4000" dirty="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Tết</a:t>
            </a:r>
            <a:r>
              <a:rPr lang="vi-VN" altLang="en-US" sz="4000" dirty="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)</a:t>
            </a:r>
            <a:endParaRPr lang="vi-VN" altLang="en-US" sz="4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vi-VN" altLang="en-US" sz="4000" dirty="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     - Tên tác giả? ( </a:t>
            </a:r>
            <a:r>
              <a:rPr lang="en-US" altLang="en-US" sz="4000" dirty="0" err="1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Vũ</a:t>
            </a:r>
            <a:r>
              <a:rPr lang="en-US" altLang="en-US" sz="4000" dirty="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Hoàng</a:t>
            </a:r>
            <a:r>
              <a:rPr lang="vi-VN" altLang="en-US" sz="4000" dirty="0">
                <a:solidFill>
                  <a:srgbClr val="002060"/>
                </a:solidFill>
                <a:cs typeface="Times New Roman" panose="02020603050405020304" pitchFamily="18" charset="0"/>
                <a:sym typeface="+mn-ea"/>
              </a:rPr>
              <a:t>)</a:t>
            </a:r>
            <a:endParaRPr lang="vi-VN" altLang="en-US" sz="4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38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5813" y="1250065"/>
            <a:ext cx="972273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hát lần 2: </a:t>
            </a:r>
            <a:r>
              <a:rPr lang="vi-VN" altLang="en-US" sz="6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 hợp nhạc</a:t>
            </a:r>
          </a:p>
          <a:p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Bé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Tết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vui sướng của em bé vì tết đến em được bố mẹ mua cho quần áo đẹp, được đi chơi tết, được chúc tết mọi người nữa đấy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b7e74d65d9326c049d7a1596e5cc2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40" y="6084915"/>
            <a:ext cx="1160178" cy="6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8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b7e74d65d9326c049d7a1596e5cc2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624" y="1931709"/>
            <a:ext cx="972273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TC:</a:t>
            </a:r>
            <a:r>
              <a:rPr kumimoji="0" lang="en-US" alt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5400" dirty="0" smtClean="0">
                <a:solidFill>
                  <a:srgbClr val="FF0000"/>
                </a:solidFill>
              </a:rPr>
              <a:t>Thi </a:t>
            </a:r>
            <a:r>
              <a:rPr lang="vi-VN" sz="5400" dirty="0">
                <a:solidFill>
                  <a:srgbClr val="FF0000"/>
                </a:solidFill>
              </a:rPr>
              <a:t>xem ai </a:t>
            </a:r>
            <a:r>
              <a:rPr lang="vi-VN" sz="5400" dirty="0" smtClean="0">
                <a:solidFill>
                  <a:srgbClr val="FF0000"/>
                </a:solidFill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</a:rPr>
              <a:t>”</a:t>
            </a:r>
          </a:p>
          <a:p>
            <a:pPr marL="285750" lvl="0" indent="-285750">
              <a:buFontTx/>
              <a:buChar char="-"/>
            </a:pPr>
            <a:r>
              <a:rPr lang="vi-VN" sz="3200" dirty="0" smtClean="0"/>
              <a:t>C</a:t>
            </a:r>
            <a:r>
              <a:rPr lang="en-US" sz="3200" dirty="0" err="1" smtClean="0"/>
              <a:t>ách</a:t>
            </a:r>
            <a:r>
              <a:rPr lang="vi-VN" sz="3200" dirty="0" smtClean="0"/>
              <a:t> chơi</a:t>
            </a:r>
            <a:r>
              <a:rPr lang="vi-VN" sz="3200" dirty="0"/>
              <a:t>: Khi cô mở nhạc giai điệu của bài hát trẻ lắng nghe và đoán thật nhạnh tên bài hát đó</a:t>
            </a:r>
            <a:r>
              <a:rPr lang="vi-VN" sz="3200" dirty="0" smtClean="0"/>
              <a:t>.</a:t>
            </a:r>
            <a:endParaRPr lang="en-US" sz="3200" dirty="0" smtClean="0"/>
          </a:p>
          <a:p>
            <a:pPr marL="285750" lvl="0" indent="-285750">
              <a:buFontTx/>
              <a:buChar char="-"/>
            </a:pPr>
            <a:r>
              <a:rPr lang="vi-VN" sz="3200" dirty="0" smtClean="0"/>
              <a:t> Cô </a:t>
            </a:r>
            <a:r>
              <a:rPr lang="vi-VN" sz="3200" dirty="0"/>
              <a:t>động viên trẻ và thưởng cho trẻ khi trẻ hoàn thành.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9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objec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1666876"/>
            <a:ext cx="4386263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187</Words>
  <Application>Microsoft Office PowerPoint</Application>
  <PresentationFormat>Widescreen</PresentationFormat>
  <Paragraphs>18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DengXian Light</vt:lpstr>
      <vt:lpstr>Arial</vt:lpstr>
      <vt:lpstr>Calibri</vt:lpstr>
      <vt:lpstr>Calibri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Soshi</cp:lastModifiedBy>
  <cp:revision>12</cp:revision>
  <dcterms:created xsi:type="dcterms:W3CDTF">2024-10-20T06:43:00Z</dcterms:created>
  <dcterms:modified xsi:type="dcterms:W3CDTF">2025-02-09T07:37:33Z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9AF5C9DFAC2F449A8B9910B422ED7B8E_13</vt:lpwstr>
  </property>
  <property fmtid="{D5CDD505-2E9C-101B-9397-08002B2CF9AE}" pid="3" name="KSOProductBuildVer">
    <vt:lpwstr>1033-12.2.0.19805</vt:lpwstr>
  </property>
</Properties>
</file>