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notesMasterIdLst>
    <p:notesMasterId r:id="rId33"/>
  </p:notesMasterIdLst>
  <p:sldIdLst>
    <p:sldId id="339" r:id="rId3"/>
    <p:sldId id="340" r:id="rId4"/>
    <p:sldId id="341" r:id="rId5"/>
    <p:sldId id="343" r:id="rId6"/>
    <p:sldId id="344" r:id="rId7"/>
    <p:sldId id="346" r:id="rId8"/>
    <p:sldId id="345" r:id="rId9"/>
    <p:sldId id="262" r:id="rId10"/>
    <p:sldId id="266" r:id="rId11"/>
    <p:sldId id="348" r:id="rId12"/>
    <p:sldId id="337" r:id="rId13"/>
    <p:sldId id="276" r:id="rId14"/>
    <p:sldId id="294" r:id="rId15"/>
    <p:sldId id="327" r:id="rId16"/>
    <p:sldId id="328" r:id="rId17"/>
    <p:sldId id="329" r:id="rId18"/>
    <p:sldId id="330" r:id="rId19"/>
    <p:sldId id="275" r:id="rId20"/>
    <p:sldId id="296" r:id="rId21"/>
    <p:sldId id="295" r:id="rId22"/>
    <p:sldId id="303" r:id="rId23"/>
    <p:sldId id="302" r:id="rId24"/>
    <p:sldId id="301" r:id="rId25"/>
    <p:sldId id="274" r:id="rId26"/>
    <p:sldId id="297" r:id="rId27"/>
    <p:sldId id="298" r:id="rId28"/>
    <p:sldId id="310" r:id="rId29"/>
    <p:sldId id="309" r:id="rId30"/>
    <p:sldId id="308" r:id="rId31"/>
    <p:sldId id="349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00FF"/>
    <a:srgbClr val="99FF66"/>
    <a:srgbClr val="2F350B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0B99DB84-7DCD-4DCD-BC32-85A0F93591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2FB9A0E-E532-4FA2-AC63-46D0C8F44AD8}" type="slidenum">
              <a:rPr lang="en-US" altLang="en-US" b="0"/>
              <a:pPr algn="r"/>
              <a:t>8</a:t>
            </a:fld>
            <a:endParaRPr lang="en-US" altLang="en-US" b="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134C05E-6F3C-4B49-81E9-A3A2A086800F}" type="slidenum">
              <a:rPr lang="en-US" altLang="en-US" b="0"/>
              <a:pPr algn="r"/>
              <a:t>18</a:t>
            </a:fld>
            <a:endParaRPr lang="en-US" altLang="en-US" b="0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EB50F4A-CE3A-4F1D-9E66-2A0077425A28}" type="slidenum">
              <a:rPr lang="en-US" altLang="en-US" b="0"/>
              <a:pPr algn="r"/>
              <a:t>19</a:t>
            </a:fld>
            <a:endParaRPr lang="en-US" altLang="en-US" b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CD7316D-F20C-413B-8EE1-0319ABFFE682}" type="slidenum">
              <a:rPr lang="en-US" altLang="en-US" b="0"/>
              <a:pPr algn="r"/>
              <a:t>20</a:t>
            </a:fld>
            <a:endParaRPr lang="en-US" altLang="en-US" b="0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05DE30B-CC52-4FA4-A922-7C15E99405D3}" type="slidenum">
              <a:rPr lang="en-US" altLang="en-US" b="0"/>
              <a:pPr algn="r"/>
              <a:t>21</a:t>
            </a:fld>
            <a:endParaRPr lang="en-US" altLang="en-US" b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F4E463D-83CB-449C-8963-2215C9A0A2C1}" type="slidenum">
              <a:rPr lang="en-US" altLang="en-US" b="0"/>
              <a:pPr algn="r"/>
              <a:t>22</a:t>
            </a:fld>
            <a:endParaRPr lang="en-US" altLang="en-US" b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3DBB944-402B-4535-A6EB-FC05AC899CB0}" type="slidenum">
              <a:rPr lang="en-US" altLang="en-US" b="0"/>
              <a:pPr algn="r"/>
              <a:t>23</a:t>
            </a:fld>
            <a:endParaRPr lang="en-US" altLang="en-US" b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A29DC24-482E-4F4F-B3A1-D6BC94564F4D}" type="slidenum">
              <a:rPr lang="en-US" altLang="en-US" b="0"/>
              <a:pPr algn="r"/>
              <a:t>24</a:t>
            </a:fld>
            <a:endParaRPr lang="en-US" altLang="en-US" b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700700A-21C7-4E61-B982-1281BFDDE065}" type="slidenum">
              <a:rPr lang="en-US" altLang="en-US" b="0"/>
              <a:pPr algn="r"/>
              <a:t>25</a:t>
            </a:fld>
            <a:endParaRPr lang="en-US" altLang="en-US" b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E49367F-F4D9-4D75-BCF6-10F538F7AC34}" type="slidenum">
              <a:rPr lang="en-US" altLang="en-US" b="0"/>
              <a:pPr algn="r"/>
              <a:t>26</a:t>
            </a:fld>
            <a:endParaRPr lang="en-US" altLang="en-US" b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9313989-61DC-46BC-BF96-BF794185F270}" type="slidenum">
              <a:rPr lang="en-US" altLang="en-US" b="0"/>
              <a:pPr algn="r"/>
              <a:t>27</a:t>
            </a:fld>
            <a:endParaRPr lang="en-US" altLang="en-US" b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5E43DA5-D6A3-43C6-9BBF-D28A99B7E593}" type="slidenum">
              <a:rPr lang="en-US" altLang="en-US" b="0"/>
              <a:pPr algn="r"/>
              <a:t>9</a:t>
            </a:fld>
            <a:endParaRPr lang="en-US" altLang="en-US" b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B833645-C397-4AA7-ABF4-2C64A0A4C1AC}" type="slidenum">
              <a:rPr lang="en-US" altLang="en-US" b="0"/>
              <a:pPr algn="r"/>
              <a:t>28</a:t>
            </a:fld>
            <a:endParaRPr lang="en-US" altLang="en-US" b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A1EFD89-AE7D-4384-9DE6-26839B6B636D}" type="slidenum">
              <a:rPr lang="en-US" altLang="en-US" b="0"/>
              <a:pPr algn="r"/>
              <a:t>29</a:t>
            </a:fld>
            <a:endParaRPr lang="en-US" altLang="en-US" b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1AB1CD0-32BE-48B3-A874-13447C1B39F6}" type="slidenum">
              <a:rPr lang="en-US" altLang="en-US" b="0"/>
              <a:pPr algn="r"/>
              <a:t>11</a:t>
            </a:fld>
            <a:endParaRPr lang="en-US" altLang="en-US" b="0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A3EB53D-EF22-4758-8904-28840206CDB7}" type="slidenum">
              <a:rPr lang="en-US" altLang="en-US" b="0"/>
              <a:pPr algn="r"/>
              <a:t>12</a:t>
            </a:fld>
            <a:endParaRPr lang="en-US" altLang="en-US" b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D969E3A-DDE7-4EE0-AEAE-2DDA3E9959C4}" type="slidenum">
              <a:rPr lang="en-US" altLang="en-US" b="0"/>
              <a:pPr algn="r"/>
              <a:t>13</a:t>
            </a:fld>
            <a:endParaRPr lang="en-US" altLang="en-US" b="0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5B1409E-DAA7-41E4-A5C6-92F1E8D6693B}" type="slidenum">
              <a:rPr lang="en-US" altLang="en-US" b="0"/>
              <a:pPr algn="r"/>
              <a:t>14</a:t>
            </a:fld>
            <a:endParaRPr lang="en-US" altLang="en-US" b="0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D9677C8-DA1E-48BB-B485-C450031A9EF0}" type="slidenum">
              <a:rPr lang="en-US" altLang="en-US" b="0"/>
              <a:pPr algn="r"/>
              <a:t>15</a:t>
            </a:fld>
            <a:endParaRPr lang="en-US" altLang="en-US" b="0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7B7DB75-D217-40B6-BABD-824585D94C8C}" type="slidenum">
              <a:rPr lang="en-US" altLang="en-US" b="0"/>
              <a:pPr algn="r"/>
              <a:t>16</a:t>
            </a:fld>
            <a:endParaRPr lang="en-US" altLang="en-US" b="0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E01A37B-899C-4743-BEB6-B360F328C82F}" type="slidenum">
              <a:rPr lang="en-US" altLang="en-US" b="0"/>
              <a:pPr algn="r"/>
              <a:t>17</a:t>
            </a:fld>
            <a:endParaRPr lang="en-US" altLang="en-US" b="0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3902-A35D-4922-8746-89F77B8AF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07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EAA3A-EDA6-4005-9F25-E6F7D03C3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02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5A5A6-9EAD-486A-96E2-9895842C7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687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DFFBB-FA83-4D27-A5F2-81F734D7C286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05275-F442-41DE-BD3E-1E3CD6789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078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A4821-F5FD-4D17-9B8B-556F8D12BF0D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17746-F8FF-48C3-BFD5-06BD252C8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45929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36542-8EC5-4AAD-8095-1457D6E7EAFA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067EF-B6F6-4CA7-AE49-1FA04CD4E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10231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04E7-B69A-4A10-A9E6-F56ED89F53DE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AF91-9446-4E83-9E9D-0D976901B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63449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F18A6-695A-4B8F-B656-36C158DFBDCA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F8E16-4C04-47A6-989C-595564254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5966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DEB99-8314-471F-A626-7644F55F3030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A32D5-29AD-4D52-AA1F-915AB5467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76755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7AAE9-0194-4CC3-A961-E780E72E4548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2A501-C672-49BB-8D26-377F3280A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5844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588E-4D8D-420C-AB1B-5A43BFD62C0B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56EBA-E3F6-415B-B352-BA8BFDE70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18168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9D7EB-9189-4B39-ADDA-F5F5D631C8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686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4B7A-FBAD-4D43-BC2F-84238E21A868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75FD4-D0FA-4DE4-BD2F-C09275977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56965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7F5E-C0E0-4924-A321-5996D055E4EB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DC1B-5D75-4C16-8249-38A857FC7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8112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A1AB3-1840-4454-892F-6AC7615B95A1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91AC-BF46-4422-B6E5-9AA58624D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247"/>
      </p:ext>
    </p:extLst>
  </p:cSld>
  <p:clrMapOvr>
    <a:masterClrMapping/>
  </p:clrMapOvr>
  <p:transition spd="slow">
    <p:plus/>
    <p:sndAc>
      <p:stSnd loop="1">
        <p:snd r:embed="rId1" name="Chim hot2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BC64F-F8C5-4A20-8536-428F2CAC27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93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191D8-29F6-4E7D-AAE0-6EBE77374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79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1840-38E5-4F5F-BB53-C92C1C1BDC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02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8ABE8-607B-4E12-A0E2-C5CF678359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11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39168-BB46-42B0-8C30-152CC7C197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57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2F74F-922E-4557-BB1C-9F5402EDA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70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6EDCA-BB8E-48A9-9B54-4D76D15F1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30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73C36F-F30E-4345-8148-86AEBBD48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5FFBF8-1316-439A-8750-243FC692C96A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0F0C5F-9E52-478C-BA01-E9D7DB1E4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lus/>
    <p:sndAc>
      <p:stSnd loop="1">
        <p:snd r:embed="rId13" name="Chim hot2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5.jpeg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openxmlformats.org/officeDocument/2006/relationships/image" Target="../media/image4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11" Type="http://schemas.openxmlformats.org/officeDocument/2006/relationships/image" Target="../media/image43.jpeg"/><Relationship Id="rId5" Type="http://schemas.openxmlformats.org/officeDocument/2006/relationships/image" Target="../media/image38.gif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slide" Target="slide15.xml"/><Relationship Id="rId3" Type="http://schemas.openxmlformats.org/officeDocument/2006/relationships/notesSlide" Target="../notesSlides/notesSlide4.xml"/><Relationship Id="rId7" Type="http://schemas.openxmlformats.org/officeDocument/2006/relationships/slide" Target="slide17.xml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11" Type="http://schemas.openxmlformats.org/officeDocument/2006/relationships/slide" Target="slide13.xml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9.png"/><Relationship Id="rId4" Type="http://schemas.openxmlformats.org/officeDocument/2006/relationships/image" Target="../media/image47.jpeg"/><Relationship Id="rId9" Type="http://schemas.openxmlformats.org/officeDocument/2006/relationships/slide" Target="slide16.xml"/><Relationship Id="rId1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D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8.jpeg"/><Relationship Id="rId3" Type="http://schemas.openxmlformats.org/officeDocument/2006/relationships/image" Target="../media/image21.jpeg"/><Relationship Id="rId7" Type="http://schemas.openxmlformats.org/officeDocument/2006/relationships/image" Target="../media/image55.jpeg"/><Relationship Id="rId12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image" Target="../media/image57.jpeg"/><Relationship Id="rId5" Type="http://schemas.openxmlformats.org/officeDocument/2006/relationships/image" Target="../media/image54.jpeg"/><Relationship Id="rId10" Type="http://schemas.openxmlformats.org/officeDocument/2006/relationships/slide" Target="slide20.xml"/><Relationship Id="rId4" Type="http://schemas.openxmlformats.org/officeDocument/2006/relationships/slide" Target="slide22.xml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D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58.jpeg"/><Relationship Id="rId12" Type="http://schemas.openxmlformats.org/officeDocument/2006/relationships/slide" Target="slide2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image" Target="../media/image62.jpeg"/><Relationship Id="rId5" Type="http://schemas.openxmlformats.org/officeDocument/2006/relationships/image" Target="../media/image60.jpeg"/><Relationship Id="rId10" Type="http://schemas.openxmlformats.org/officeDocument/2006/relationships/slide" Target="slide29.xml"/><Relationship Id="rId4" Type="http://schemas.openxmlformats.org/officeDocument/2006/relationships/slide" Target="slide26.xml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DR.wav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SR.wa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3.gif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3143250" y="0"/>
            <a:ext cx="5675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pic>
        <p:nvPicPr>
          <p:cNvPr id="410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23925"/>
            <a:ext cx="12192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9900" y="2781300"/>
            <a:ext cx="96266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PHÁ: MỘT SỐ LOẠI RAU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3033713" y="4591050"/>
            <a:ext cx="5784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MẪU GIÁO BÉ C2</a:t>
            </a:r>
          </a:p>
        </p:txBody>
      </p:sp>
      <p:sp>
        <p:nvSpPr>
          <p:cNvPr id="4105" name="TextBox 10"/>
          <p:cNvSpPr txBox="1">
            <a:spLocks noChangeArrowheads="1"/>
          </p:cNvSpPr>
          <p:nvPr/>
        </p:nvSpPr>
        <p:spPr bwMode="auto">
          <a:xfrm>
            <a:off x="4335463" y="6488113"/>
            <a:ext cx="3605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2024- 2025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5100"/>
            <a:ext cx="4495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86150"/>
            <a:ext cx="51054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5100"/>
            <a:ext cx="51054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76600"/>
            <a:ext cx="5181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10317163" y="228600"/>
            <a:ext cx="198437" cy="6408738"/>
            <a:chOff x="5539" y="139"/>
            <a:chExt cx="125" cy="4037"/>
          </a:xfrm>
        </p:grpSpPr>
        <p:sp>
          <p:nvSpPr>
            <p:cNvPr id="16405" name="Rectangle 4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6" name="Rectangle 5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6388" name="Group 6"/>
          <p:cNvGrpSpPr>
            <a:grpSpLocks/>
          </p:cNvGrpSpPr>
          <p:nvPr/>
        </p:nvGrpSpPr>
        <p:grpSpPr bwMode="auto">
          <a:xfrm>
            <a:off x="1828800" y="6477000"/>
            <a:ext cx="8686800" cy="228600"/>
            <a:chOff x="260" y="4080"/>
            <a:chExt cx="5472" cy="144"/>
          </a:xfrm>
        </p:grpSpPr>
        <p:sp>
          <p:nvSpPr>
            <p:cNvPr id="16403" name="Rectangle 7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4" name="Rectangle 8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6389" name="Group 9"/>
          <p:cNvGrpSpPr>
            <a:grpSpLocks/>
          </p:cNvGrpSpPr>
          <p:nvPr/>
        </p:nvGrpSpPr>
        <p:grpSpPr bwMode="auto">
          <a:xfrm>
            <a:off x="1701800" y="354013"/>
            <a:ext cx="203200" cy="6503987"/>
            <a:chOff x="112" y="145"/>
            <a:chExt cx="128" cy="4097"/>
          </a:xfrm>
        </p:grpSpPr>
        <p:sp>
          <p:nvSpPr>
            <p:cNvPr id="16401" name="Rectangle 10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2" name="Rectangle 11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400" b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1516" name="Group 12"/>
          <p:cNvGrpSpPr>
            <a:grpSpLocks/>
          </p:cNvGrpSpPr>
          <p:nvPr/>
        </p:nvGrpSpPr>
        <p:grpSpPr bwMode="auto">
          <a:xfrm>
            <a:off x="1595438" y="176213"/>
            <a:ext cx="8745537" cy="161925"/>
            <a:chOff x="48" y="111"/>
            <a:chExt cx="5509" cy="102"/>
          </a:xfrm>
        </p:grpSpPr>
        <p:sp>
          <p:nvSpPr>
            <p:cNvPr id="16399" name="Rectangle 13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0" name="Rectangle 14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6391" name="Picture 15" descr="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32766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6" descr="BIRD_1~1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3200400"/>
            <a:ext cx="809625" cy="742950"/>
          </a:xfrm>
          <a:noFill/>
        </p:spPr>
      </p:pic>
      <p:pic>
        <p:nvPicPr>
          <p:cNvPr id="16393" name="Picture 17" descr="BUTTER~1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5486400"/>
            <a:ext cx="1000125" cy="647700"/>
          </a:xfrm>
          <a:noFill/>
        </p:spPr>
      </p:pic>
      <p:sp>
        <p:nvSpPr>
          <p:cNvPr id="16394" name="Rectangle 19"/>
          <p:cNvSpPr>
            <a:spLocks noChangeArrowheads="1"/>
          </p:cNvSpPr>
          <p:nvPr/>
        </p:nvSpPr>
        <p:spPr bwMode="auto">
          <a:xfrm>
            <a:off x="2438400" y="1143000"/>
            <a:ext cx="77724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>
                <a:solidFill>
                  <a:srgbClr val="FF0000"/>
                </a:solidFill>
              </a:rPr>
              <a:t>Trò chơi củng cố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</a:rPr>
              <a:t>Tìm các rau không cùng loại</a:t>
            </a:r>
          </a:p>
        </p:txBody>
      </p:sp>
      <p:pic>
        <p:nvPicPr>
          <p:cNvPr id="21524" name="Picture 20" descr="ima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86200"/>
            <a:ext cx="114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images[22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2" descr="sun16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3" descr="cabbage_bapca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67200"/>
            <a:ext cx="236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lus/>
    <p:sndAc>
      <p:stSnd>
        <p:snd r:embed="rId3" name="Chim hot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676400" y="228600"/>
          <a:ext cx="24384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Photo Editor Photo" r:id="rId5" imgW="4544059" imgH="4866667" progId="MSPhotoEd.3">
                  <p:embed/>
                </p:oleObj>
              </mc:Choice>
              <mc:Fallback>
                <p:oleObj name="Photo Editor Photo" r:id="rId5" imgW="4544059" imgH="486666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28600"/>
                        <a:ext cx="24384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1" name="Picture 3" descr="CAP0OAVB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3581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343400" y="228600"/>
            <a:ext cx="464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4400" b="0">
              <a:latin typeface="Times New Roman" panose="02020603050405020304" pitchFamily="18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133600" y="3421063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quả mướp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800600" y="3962400"/>
            <a:ext cx="1905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Củ su hào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sz="2800" b="0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696200" y="2590800"/>
            <a:ext cx="22098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quả cà tím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sz="2800" b="0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848600" y="5895975"/>
            <a:ext cx="27368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quả mướp đắng</a:t>
            </a:r>
          </a:p>
          <a:p>
            <a:pPr algn="l" eaLnBrk="1" hangingPunct="1"/>
            <a:endParaRPr lang="en-US" altLang="en-US" b="0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981200" y="6064250"/>
            <a:ext cx="2743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quả dưa chuột</a:t>
            </a:r>
          </a:p>
          <a:p>
            <a:pPr algn="l" eaLnBrk="1" hangingPunct="1"/>
            <a:endParaRPr lang="en-US" altLang="en-US" b="0"/>
          </a:p>
        </p:txBody>
      </p:sp>
      <p:pic>
        <p:nvPicPr>
          <p:cNvPr id="22540" name="Picture 12" descr="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2514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Pic64907[1]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  <p:bldP spid="22536" grpId="0"/>
      <p:bldP spid="22537" grpId="0"/>
      <p:bldP spid="225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524000" y="9144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FF"/>
                </a:solidFill>
              </a:rPr>
              <a:t>Bạn giỏi quá! thưởng cho bạn bó hoa này</a:t>
            </a:r>
          </a:p>
        </p:txBody>
      </p:sp>
      <p:pic>
        <p:nvPicPr>
          <p:cNvPr id="23555" name="Picture 3" descr="love_9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D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191000" y="5689600"/>
            <a:ext cx="59467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Chọn đúng kích vào mặt cười thì tiếp đến slide mới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b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7" fill="hold"/>
                                        <p:tgtEl>
                                          <p:spTgt spid="23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6"/>
                </p:tgtEl>
              </p:cMediaNode>
            </p:audio>
          </p:childTnLst>
        </p:cTn>
      </p:par>
    </p:tnLst>
    <p:bldLst>
      <p:bldP spid="235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Sai rồi ! bạn làm lại đi</a:t>
            </a:r>
          </a:p>
        </p:txBody>
      </p:sp>
      <p:pic>
        <p:nvPicPr>
          <p:cNvPr id="24580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23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429000" y="5384800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24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0"/>
                </p:tgtEl>
              </p:cMediaNode>
            </p:audio>
          </p:childTnLst>
        </p:cTn>
      </p:par>
    </p:tnLst>
    <p:bldLst>
      <p:bldP spid="245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Sai rồi ! bạn làm lại đi</a:t>
            </a:r>
          </a:p>
        </p:txBody>
      </p:sp>
      <p:pic>
        <p:nvPicPr>
          <p:cNvPr id="25604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429000" y="5232400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25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4"/>
                </p:tgtEl>
              </p:cMediaNode>
            </p:audio>
          </p:childTnLst>
        </p:cTn>
      </p:par>
    </p:tnLst>
    <p:bldLst>
      <p:bldP spid="256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Sai rồi ! bạn làm lại đi</a:t>
            </a:r>
          </a:p>
        </p:txBody>
      </p:sp>
      <p:pic>
        <p:nvPicPr>
          <p:cNvPr id="26628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46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276600" y="5710238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  <a:endParaRPr lang="en-US" altLang="en-US" sz="3200" b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266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Sai rồi ! bạn làm lại đi</a:t>
            </a:r>
          </a:p>
        </p:txBody>
      </p:sp>
      <p:pic>
        <p:nvPicPr>
          <p:cNvPr id="27652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3200400" y="5557838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  <a:endParaRPr lang="en-US" altLang="en-US" sz="3200" b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276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audio>
          </p:childTnLst>
        </p:cTn>
      </p:par>
    </p:tnLst>
    <p:bldLst>
      <p:bldP spid="276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hoai-DL-t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3200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AIM5XS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AK56J4H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AS9MZ49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3581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819400" y="2286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400" b="0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819400" y="24384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Củ cải trắng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8229600" y="2514600"/>
            <a:ext cx="1766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Củ cà rốt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981200" y="6019800"/>
            <a:ext cx="2284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củ khoai lang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105400" y="5562600"/>
            <a:ext cx="2084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b="0"/>
              <a:t>củ khoai tây</a:t>
            </a:r>
          </a:p>
        </p:txBody>
      </p:sp>
      <p:pic>
        <p:nvPicPr>
          <p:cNvPr id="28683" name="Picture 11" descr="CA4LWP2V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29000"/>
            <a:ext cx="2667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7543800" y="5926138"/>
            <a:ext cx="2303463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0"/>
              <a:t>Rau cải trắng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28680" grpId="0"/>
      <p:bldP spid="28681" grpId="0"/>
      <p:bldP spid="28682" grpId="0"/>
      <p:bldP spid="286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52600" y="914400"/>
            <a:ext cx="8610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Bạn giỏi quá! thưởng cho bạn bó hoa này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>
              <a:solidFill>
                <a:srgbClr val="FF0000"/>
              </a:solidFill>
            </a:endParaRPr>
          </a:p>
        </p:txBody>
      </p:sp>
      <p:pic>
        <p:nvPicPr>
          <p:cNvPr id="29699" name="Picture 3" descr="love_9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D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16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3505200" y="5867400"/>
            <a:ext cx="5946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Chọn đúng kích vào mặt cười thì tiếp đến slide mới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7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audio>
          </p:childTnLst>
        </p:cTn>
      </p:par>
    </p:tnLst>
    <p:bldLst>
      <p:bldP spid="296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5375" y="2967038"/>
            <a:ext cx="7461250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088"/>
            <a:ext cx="914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657600" y="533400"/>
            <a:ext cx="487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0">
                <a:solidFill>
                  <a:srgbClr val="006600"/>
                </a:solidFill>
              </a:rPr>
              <a:t>Sai rồi ! bạn làm lại đi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sz="3200" b="0">
              <a:solidFill>
                <a:srgbClr val="006600"/>
              </a:solidFill>
            </a:endParaRPr>
          </a:p>
        </p:txBody>
      </p:sp>
      <p:pic>
        <p:nvPicPr>
          <p:cNvPr id="30724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429000" y="5842000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30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4"/>
                </p:tgtEl>
              </p:cMediaNode>
            </p:audio>
          </p:childTnLst>
        </p:cTn>
      </p:par>
    </p:tnLst>
    <p:bldLst>
      <p:bldP spid="307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6600"/>
                </a:solidFill>
              </a:rPr>
              <a:t>Sai rồi ! bạn làm lại đi</a:t>
            </a:r>
          </a:p>
        </p:txBody>
      </p:sp>
      <p:pic>
        <p:nvPicPr>
          <p:cNvPr id="31748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3276600" y="5562600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31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8"/>
                </p:tgtEl>
              </p:cMediaNode>
            </p:audio>
          </p:childTnLst>
        </p:cTn>
      </p:par>
    </p:tnLst>
    <p:bldLst>
      <p:bldP spid="317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6600"/>
                </a:solidFill>
              </a:rPr>
              <a:t>Sai rồi ! bạn làm lại đi</a:t>
            </a:r>
          </a:p>
        </p:txBody>
      </p:sp>
      <p:pic>
        <p:nvPicPr>
          <p:cNvPr id="32772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3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429000" y="5689600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32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2"/>
                </p:tgtEl>
              </p:cMediaNode>
            </p:audio>
          </p:childTnLst>
        </p:cTn>
      </p:par>
    </p:tnLst>
    <p:bldLst>
      <p:bldP spid="327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6600"/>
                </a:solidFill>
              </a:rPr>
              <a:t>Sai rồi ! bạn làm lại đi</a:t>
            </a:r>
          </a:p>
        </p:txBody>
      </p:sp>
      <p:pic>
        <p:nvPicPr>
          <p:cNvPr id="33796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3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429000" y="5410200"/>
            <a:ext cx="5273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0">
                <a:solidFill>
                  <a:srgbClr val="006600"/>
                </a:solidFill>
              </a:rPr>
              <a:t>N</a:t>
            </a:r>
            <a:r>
              <a:rPr lang="en-US" altLang="en-US" b="0"/>
              <a:t>ế</a:t>
            </a:r>
            <a:r>
              <a:rPr lang="en-US" altLang="en-US" b="0">
                <a:solidFill>
                  <a:srgbClr val="006600"/>
                </a:solidFill>
              </a:rPr>
              <a:t>u c</a:t>
            </a:r>
            <a:r>
              <a:rPr lang="en-US" altLang="en-US" b="0"/>
              <a:t>họn sai kích vào mặt mếu thì trở về slide cũ</a:t>
            </a:r>
            <a:r>
              <a:rPr lang="en-US" altLang="en-US" b="0">
                <a:solidFill>
                  <a:srgbClr val="006600"/>
                </a:solidFill>
              </a:rPr>
              <a:t>)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33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6"/>
                </p:tgtEl>
              </p:cMediaNode>
            </p:audio>
          </p:childTnLst>
        </p:cTn>
      </p:par>
    </p:tnLst>
    <p:bldLst>
      <p:bldP spid="337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A59UQT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A4LWP2V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838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CA9VYQC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91000"/>
            <a:ext cx="2590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images[38]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91000"/>
            <a:ext cx="274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057400" y="3276600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/>
              <a:t>Rau ngót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7620000" y="3276600"/>
            <a:ext cx="266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/>
              <a:t>Rau cải trắng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800600" y="29718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0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676400" y="6088063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/>
              <a:t>Rau mùng tơi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019800" y="60960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/>
              <a:t>Rau cải xoong</a:t>
            </a:r>
          </a:p>
        </p:txBody>
      </p:sp>
      <p:pic>
        <p:nvPicPr>
          <p:cNvPr id="43019" name="Picture 11" descr="images[43]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2895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5105400" y="3048000"/>
            <a:ext cx="1903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b="0"/>
              <a:t>Hoa mướp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752600" y="914400"/>
            <a:ext cx="861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/>
              <a:t> </a:t>
            </a:r>
            <a:r>
              <a:rPr lang="en-US" altLang="en-US" sz="2800">
                <a:solidFill>
                  <a:srgbClr val="FF00FF"/>
                </a:solidFill>
              </a:rPr>
              <a:t>Bạn giỏi quá! thưởng cho bạn bó hoa này</a:t>
            </a:r>
          </a:p>
        </p:txBody>
      </p:sp>
      <p:pic>
        <p:nvPicPr>
          <p:cNvPr id="35843" name="Picture 3" descr="love_9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D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3200400" y="5638800"/>
            <a:ext cx="6016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 Chọn đúng kích vào mặt cười thì tiếp đến slide mới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7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audio>
          </p:childTnLst>
        </p:cTn>
      </p:par>
    </p:tnLst>
    <p:bldLst>
      <p:bldP spid="358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Sai rồi ! bạn làm lại đi</a:t>
            </a:r>
          </a:p>
        </p:txBody>
      </p:sp>
      <p:pic>
        <p:nvPicPr>
          <p:cNvPr id="36868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39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200400" y="5410200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36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8"/>
                </p:tgtEl>
              </p:cMediaNode>
            </p:audio>
          </p:childTnLst>
        </p:cTn>
      </p:par>
    </p:tnLst>
    <p:bldLst>
      <p:bldP spid="368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Sai rồi ! bạn làm lại đi</a:t>
            </a:r>
          </a:p>
        </p:txBody>
      </p:sp>
      <p:pic>
        <p:nvPicPr>
          <p:cNvPr id="37892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581400" y="5308600"/>
            <a:ext cx="574833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b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audio>
          </p:childTnLst>
        </p:cTn>
      </p:par>
    </p:tnLst>
    <p:bldLst>
      <p:bldP spid="378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Sai rồi ! bạn làm lại đi</a:t>
            </a:r>
          </a:p>
        </p:txBody>
      </p:sp>
      <p:pic>
        <p:nvPicPr>
          <p:cNvPr id="38916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39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505200" y="5410200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6"/>
                </p:tgtEl>
              </p:cMediaNode>
            </p:audio>
          </p:childTnLst>
        </p:cTn>
      </p:par>
    </p:tnLst>
    <p:bldLst>
      <p:bldP spid="389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miley_5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Sai rồi ! bạn làm lại đi</a:t>
            </a:r>
          </a:p>
        </p:txBody>
      </p:sp>
      <p:pic>
        <p:nvPicPr>
          <p:cNvPr id="39940" name="SR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39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276600" y="5715000"/>
            <a:ext cx="5748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0">
                <a:solidFill>
                  <a:srgbClr val="FF00FF"/>
                </a:solidFill>
              </a:rPr>
              <a:t>Nếu chọn sai kích vào mặt mếu thì trở về slide cũ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5" fill="hold"/>
                                        <p:tgtEl>
                                          <p:spTgt spid="39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audio>
          </p:childTnLst>
        </p:cTn>
      </p:par>
    </p:tnLst>
    <p:bldLst>
      <p:bldP spid="399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1036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57150"/>
            <a:ext cx="12096750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09278" y="2967335"/>
            <a:ext cx="957345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dirty="0" err="1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dirty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dirty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4725"/>
            <a:ext cx="41751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8900"/>
            <a:ext cx="53165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53165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400"/>
            <a:ext cx="103632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875"/>
            <a:ext cx="47688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b="12325"/>
          <a:stretch>
            <a:fillRect/>
          </a:stretch>
        </p:blipFill>
        <p:spPr bwMode="auto">
          <a:xfrm>
            <a:off x="381000" y="3402013"/>
            <a:ext cx="476885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376613"/>
            <a:ext cx="548322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39700"/>
            <a:ext cx="5516563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3" r="34483"/>
          <a:stretch>
            <a:fillRect/>
          </a:stretch>
        </p:blipFill>
        <p:spPr bwMode="auto">
          <a:xfrm>
            <a:off x="1600200" y="1020763"/>
            <a:ext cx="2971800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10001"/>
          <a:stretch>
            <a:fillRect/>
          </a:stretch>
        </p:blipFill>
        <p:spPr bwMode="auto">
          <a:xfrm>
            <a:off x="5410200" y="1219200"/>
            <a:ext cx="6324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514600" y="-107950"/>
            <a:ext cx="7162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các loại rau ăn củ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604838"/>
            <a:ext cx="45720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2" descr="Đố bạn biết gọi &quot;củ lạc&quot; hay &quot;quả lạc&quot; mới đúng? Dám chắc rằng rất nhiều  người đang hiểu s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3763963"/>
            <a:ext cx="467042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93725"/>
            <a:ext cx="48006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6 loại rau củ quả tốt cho thanh lọc cơ th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63963"/>
            <a:ext cx="48006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25475"/>
            <a:ext cx="36004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175260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38798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661988"/>
            <a:ext cx="421005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 descr="Rau dền, loại rau trường thọ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70313"/>
            <a:ext cx="41179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423</Words>
  <Application>Microsoft Office PowerPoint</Application>
  <PresentationFormat>Widescreen</PresentationFormat>
  <Paragraphs>77</Paragraphs>
  <Slides>30</Slides>
  <Notes>21</Notes>
  <HiddenSlides>15</HiddenSlides>
  <MMClips>15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 Light</vt:lpstr>
      <vt:lpstr>Calibri</vt:lpstr>
      <vt:lpstr>Times New Roman</vt:lpstr>
      <vt:lpstr>Default Design</vt:lpstr>
      <vt:lpstr>1_Default Design</vt:lpstr>
      <vt:lpstr>Microsoft Photo Editor 3.0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tls</dc:creator>
  <cp:lastModifiedBy>Techsi.vn</cp:lastModifiedBy>
  <cp:revision>175</cp:revision>
  <dcterms:created xsi:type="dcterms:W3CDTF">2007-01-02T08:28:28Z</dcterms:created>
  <dcterms:modified xsi:type="dcterms:W3CDTF">2025-02-11T09:31:55Z</dcterms:modified>
</cp:coreProperties>
</file>