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6" r:id="rId2"/>
    <p:sldId id="284" r:id="rId3"/>
    <p:sldId id="285" r:id="rId4"/>
    <p:sldId id="357" r:id="rId5"/>
    <p:sldId id="342" r:id="rId6"/>
    <p:sldId id="343" r:id="rId7"/>
    <p:sldId id="345" r:id="rId8"/>
    <p:sldId id="344" r:id="rId9"/>
    <p:sldId id="353" r:id="rId10"/>
    <p:sldId id="301" r:id="rId11"/>
    <p:sldId id="300" r:id="rId12"/>
    <p:sldId id="352" r:id="rId13"/>
    <p:sldId id="302" r:id="rId14"/>
    <p:sldId id="351" r:id="rId15"/>
    <p:sldId id="304" r:id="rId16"/>
    <p:sldId id="350" r:id="rId17"/>
    <p:sldId id="305" r:id="rId18"/>
    <p:sldId id="358" r:id="rId19"/>
    <p:sldId id="339" r:id="rId20"/>
    <p:sldId id="333" r:id="rId21"/>
    <p:sldId id="359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FFFF00"/>
    <a:srgbClr val="FFCCFF"/>
    <a:srgbClr val="FFFF66"/>
    <a:srgbClr val="E5F9A5"/>
    <a:srgbClr val="C1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9" autoAdjust="0"/>
    <p:restoredTop sz="94660"/>
  </p:normalViewPr>
  <p:slideViewPr>
    <p:cSldViewPr>
      <p:cViewPr varScale="1">
        <p:scale>
          <a:sx n="86" d="100"/>
          <a:sy n="86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95BF-73C7-4B10-B77E-ACEB63EDB6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BBEDD-0CAD-44BD-AF18-4944B59B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A6B-9CAE-4BCD-98C7-A3E3E21A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A1A9-C634-466C-88A9-2A08E8BF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916C-D373-494D-9957-924DFFF1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26B1-57C6-4CA9-A4B1-42E7D9AB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66EF-CB09-4939-9C6A-C88BB84B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0184-4F93-4C49-8A6A-24741A6B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5D37-A84D-4501-8F57-C2836632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292-CD0E-4D7E-804A-D31DDCE2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489C-EDEA-4A5C-AF41-DA6B1FA2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9081-D56B-43B3-84A9-E4F77E03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5DB6-7A0D-4E51-8F30-52DA6CD9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2AAC04-DEF9-41D9-8FFB-5E5DD87A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7747" y="-556218"/>
            <a:ext cx="13794467" cy="7642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5DC0D-D8C4-C34E-75ED-0E4DD6B89CB1}"/>
              </a:ext>
            </a:extLst>
          </p:cNvPr>
          <p:cNvSpPr txBox="1"/>
          <p:nvPr/>
        </p:nvSpPr>
        <p:spPr>
          <a:xfrm>
            <a:off x="3962400" y="6324601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  <a:latin typeface="DejaVu Serif"/>
              </a:rPr>
              <a:t>Năm</a:t>
            </a:r>
            <a:r>
              <a:rPr lang="en-US" sz="2800" dirty="0">
                <a:solidFill>
                  <a:schemeClr val="accent2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DejaVu Serif"/>
              </a:rPr>
              <a:t>học</a:t>
            </a:r>
            <a:r>
              <a:rPr lang="en-US" sz="2800" dirty="0">
                <a:solidFill>
                  <a:schemeClr val="accent2"/>
                </a:solidFill>
                <a:latin typeface="DejaVu Serif"/>
              </a:rPr>
              <a:t> 2025 - 2026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8ACF7-6077-1027-4CFD-6DE02F90479A}"/>
              </a:ext>
            </a:extLst>
          </p:cNvPr>
          <p:cNvSpPr txBox="1"/>
          <p:nvPr/>
        </p:nvSpPr>
        <p:spPr>
          <a:xfrm>
            <a:off x="152400" y="3099309"/>
            <a:ext cx="1188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sz="4400" dirty="0">
                <a:solidFill>
                  <a:srgbClr val="0000FF"/>
                </a:solidFill>
              </a:rPr>
              <a:t>LĨNH VỰC:PHÁT TRIỂN NHẬN THỨC</a:t>
            </a:r>
          </a:p>
          <a:p>
            <a:pPr algn="ctr"/>
            <a:r>
              <a:rPr lang="vi-VN" sz="3600" b="0" dirty="0">
                <a:solidFill>
                  <a:srgbClr val="0000FF"/>
                </a:solidFill>
              </a:rPr>
              <a:t>  ĐỀ TÀI: KPXH: TRÒ CHUYỆN VỀ CHÚ BỘ ĐỘI</a:t>
            </a:r>
          </a:p>
          <a:p>
            <a:pPr algn="ctr"/>
            <a:r>
              <a:rPr lang="vi-VN" sz="3600" b="0" dirty="0">
                <a:solidFill>
                  <a:srgbClr val="0000FF"/>
                </a:solidFill>
              </a:rPr>
              <a:t>          Lứa tuổi: </a:t>
            </a:r>
            <a:r>
              <a:rPr lang="vi-VN" sz="3600" b="0" dirty="0" smtClean="0">
                <a:solidFill>
                  <a:srgbClr val="0000FF"/>
                </a:solidFill>
              </a:rPr>
              <a:t>MG</a:t>
            </a:r>
            <a:r>
              <a:rPr lang="en-US" sz="3600" b="0" dirty="0" smtClean="0">
                <a:solidFill>
                  <a:srgbClr val="0000FF"/>
                </a:solidFill>
              </a:rPr>
              <a:t>N B4</a:t>
            </a:r>
            <a:endParaRPr lang="vi-VN" sz="3600" b="0" dirty="0">
              <a:solidFill>
                <a:srgbClr val="0000FF"/>
              </a:solidFill>
            </a:endParaRPr>
          </a:p>
          <a:p>
            <a:pPr algn="ctr"/>
            <a:r>
              <a:rPr lang="vi-VN" sz="3600" b="0" dirty="0">
                <a:solidFill>
                  <a:srgbClr val="0000FF"/>
                </a:solidFill>
              </a:rPr>
              <a:t>          </a:t>
            </a:r>
            <a:endParaRPr lang="en-US" sz="3600" b="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-9293"/>
            <a:ext cx="10439400" cy="134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3" b="99433" l="4703" r="96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49193"/>
            <a:ext cx="1508233" cy="1332124"/>
          </a:xfrm>
          <a:prstGeom prst="rect">
            <a:avLst/>
          </a:prstGeom>
        </p:spPr>
      </p:pic>
      <p:sp>
        <p:nvSpPr>
          <p:cNvPr id="3" name="AutoShape 2" descr="Hình nền Powerpoint quân đội Việt Nam khơi dậy niềm tự hà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ình nền Powerpoint quân đội Việt Nam khơi dậy niềm tự hà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5334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429000" y="5791200"/>
            <a:ext cx="586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Giúp dân cứu lũ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400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0"/>
            <a:ext cx="8229600" cy="1981200"/>
          </a:xfrm>
        </p:spPr>
        <p:txBody>
          <a:bodyPr/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57400" y="5867401"/>
            <a:ext cx="784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        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</a:rPr>
              <a:t>Bộ đội hải quân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1" name="Picture 9" descr="32797936201301041452251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8153400" cy="554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Bộ đội hải quân đánh bộ</a:t>
            </a:r>
          </a:p>
        </p:txBody>
      </p:sp>
      <p:pic>
        <p:nvPicPr>
          <p:cNvPr id="35843" name="Picture 6" descr="1368428012883-13738775701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638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Bộ đội không quân</a:t>
            </a:r>
          </a:p>
        </p:txBody>
      </p:sp>
      <p:pic>
        <p:nvPicPr>
          <p:cNvPr id="36868" name="Picture 7" descr="clip_image001_thumb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52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Bộ đội tên lửa</a:t>
            </a:r>
          </a:p>
        </p:txBody>
      </p:sp>
      <p:pic>
        <p:nvPicPr>
          <p:cNvPr id="37891" name="Picture 6" descr="images732199_images732139_2_bo_doi_ten_lua_Viet_Nam_tap_ban_phunutod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9436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52600" y="5791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       Bộ đội đặc công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8917" name="Picture 7" descr="anh 10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72B8-C104-FFE3-3852-ED263443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e tu (lengoctubacninh) - Profile | Pinterest">
            <a:extLst>
              <a:ext uri="{FF2B5EF4-FFF2-40B4-BE49-F238E27FC236}">
                <a16:creationId xmlns:a16="http://schemas.microsoft.com/office/drawing/2014/main" id="{646CCD24-C894-0E13-ADAD-142A0993B4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9"/>
            <a:ext cx="11927738" cy="66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34229-CBC4-4E9A-C1C0-32A1936D07E7}"/>
              </a:ext>
            </a:extLst>
          </p:cNvPr>
          <p:cNvSpPr txBox="1"/>
          <p:nvPr/>
        </p:nvSpPr>
        <p:spPr>
          <a:xfrm>
            <a:off x="3886200" y="3022303"/>
            <a:ext cx="3810000" cy="923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92D050"/>
                </a:solidFill>
              </a:rPr>
              <a:t>TRÒ CHƠI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0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981200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2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981200" cy="2438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0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9945" name="Picture 5" descr="BORBS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905000"/>
            <a:ext cx="2667000" cy="2508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0" dirty="0"/>
              <a:t>  </a:t>
            </a:r>
            <a:r>
              <a:rPr lang="en-US" sz="15600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947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72200" y="1905000"/>
            <a:ext cx="2590800" cy="2508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 dirty="0"/>
              <a:t>         </a:t>
            </a:r>
            <a:r>
              <a:rPr lang="en-US" sz="15600" b="0" dirty="0">
                <a:solidFill>
                  <a:srgbClr val="FF0000"/>
                </a:solidFill>
              </a:rPr>
              <a:t>2</a:t>
            </a:r>
            <a:r>
              <a:rPr lang="en-US" sz="1800" b="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124200" y="426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.VnAvantH" pitchFamily="34" charset="0"/>
            </a:endParaRPr>
          </a:p>
        </p:txBody>
      </p:sp>
      <p:pic>
        <p:nvPicPr>
          <p:cNvPr id="3075" name="Picture 11" descr="81551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</a:rPr>
              <a:t>Doanh trại quân đội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445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8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12192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724400"/>
            <a:ext cx="14478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2954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1" name="Picture 13" descr="cái m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0" b="60811"/>
          <a:stretch>
            <a:fillRect/>
          </a:stretch>
        </p:blipFill>
        <p:spPr bwMode="auto">
          <a:xfrm>
            <a:off x="3505200" y="4724400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2" name="Picture 14" descr="images[79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Oval 15"/>
          <p:cNvSpPr>
            <a:spLocks noChangeArrowheads="1"/>
          </p:cNvSpPr>
          <p:nvPr/>
        </p:nvSpPr>
        <p:spPr bwMode="auto">
          <a:xfrm>
            <a:off x="5638800" y="990600"/>
            <a:ext cx="4038600" cy="1524000"/>
          </a:xfrm>
          <a:prstGeom prst="ellipse">
            <a:avLst/>
          </a:prstGeom>
          <a:solidFill>
            <a:schemeClr val="folHlink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5791200" y="16002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TRANG PHỤC CHÚ ĐÂU ?</a:t>
            </a:r>
          </a:p>
        </p:txBody>
      </p:sp>
      <p:sp>
        <p:nvSpPr>
          <p:cNvPr id="10446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0" y="0"/>
            <a:ext cx="7620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F097-C4C5-9C87-6845-EF704D45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Ảnh nền cuối slide PowerPoint tuyệt vời nhất">
            <a:extLst>
              <a:ext uri="{FF2B5EF4-FFF2-40B4-BE49-F238E27FC236}">
                <a16:creationId xmlns:a16="http://schemas.microsoft.com/office/drawing/2014/main" id="{240E95E2-3967-8E71-038C-F52BCE6531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11" y="0"/>
            <a:ext cx="11293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6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0" y="228600"/>
            <a:ext cx="2286000" cy="6400800"/>
          </a:xfrm>
        </p:spPr>
        <p:txBody>
          <a:bodyPr/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</a:rPr>
              <a:t>Chú Bộ Đội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2C7F0-B924-D9F2-42A3-95354A1A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7620000" cy="6400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50+ Hình nền powerpoint màu xanh dương cực đẹp - Trường Tiểu Học Nguyễn Du  - Cư Jút">
            <a:extLst>
              <a:ext uri="{FF2B5EF4-FFF2-40B4-BE49-F238E27FC236}">
                <a16:creationId xmlns:a16="http://schemas.microsoft.com/office/drawing/2014/main" id="{13DAE071-39C8-EBC0-F43D-35A4F381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79" y="-76200"/>
            <a:ext cx="10478285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D6EEC-C0D1-F654-48D1-973033CC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720" y="228600"/>
            <a:ext cx="8229600" cy="114300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TRANG PHỤC CHÚ BỘ ĐỘI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7325871-064F-AD5F-5588-CA3AD463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33" y="1848508"/>
            <a:ext cx="3039381" cy="199959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567CC-35F6-52BB-5F7A-810F5F6E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30115"/>
            <a:ext cx="3521676" cy="199959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ang phục bộ đội dành cho trẻ em Quần Áo Trẻ Em Màu Xanh Đậm Thời Trang  Trẻ Em Chất Liệu Mesh - Lazada | Lazada.vn">
            <a:extLst>
              <a:ext uri="{FF2B5EF4-FFF2-40B4-BE49-F238E27FC236}">
                <a16:creationId xmlns:a16="http://schemas.microsoft.com/office/drawing/2014/main" id="{CE44A6F9-8F6A-1A39-0E42-2D80D3BA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25007"/>
            <a:ext cx="36576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hình nền powerpoint quân đội Việt Nam chất lượng, miễn phí">
            <a:extLst>
              <a:ext uri="{FF2B5EF4-FFF2-40B4-BE49-F238E27FC236}">
                <a16:creationId xmlns:a16="http://schemas.microsoft.com/office/drawing/2014/main" id="{4EADE28E-99CA-5A64-6EFA-FCDAB8E1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75897"/>
            <a:ext cx="1279071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381001"/>
            <a:ext cx="14097000" cy="1676400"/>
          </a:xfrm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0000FF"/>
                </a:solidFill>
              </a:rPr>
              <a:t>Phương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tiện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làm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việc</a:t>
            </a:r>
            <a:r>
              <a:rPr lang="en-US" sz="6000" b="1" dirty="0">
                <a:solidFill>
                  <a:srgbClr val="0000FF"/>
                </a:solidFill>
              </a:rPr>
              <a:t/>
            </a:r>
            <a:br>
              <a:rPr lang="en-US" sz="6000" b="1" dirty="0">
                <a:solidFill>
                  <a:srgbClr val="0000FF"/>
                </a:solidFill>
              </a:rPr>
            </a:b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của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chú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bộ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đội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2" name="Picture 13" descr="226b65fc-feec-4f35-bb72-04a3f354fcb0">
            <a:extLst>
              <a:ext uri="{FF2B5EF4-FFF2-40B4-BE49-F238E27FC236}">
                <a16:creationId xmlns:a16="http://schemas.microsoft.com/office/drawing/2014/main" id="{FEE3CBAA-54A7-084B-E523-D8D5C0747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0734" y="2425755"/>
            <a:ext cx="3429000" cy="2143125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FB47F-4879-6D09-35B1-6A59ED11188D}"/>
              </a:ext>
            </a:extLst>
          </p:cNvPr>
          <p:cNvSpPr txBox="1"/>
          <p:nvPr/>
        </p:nvSpPr>
        <p:spPr>
          <a:xfrm>
            <a:off x="223345" y="480456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Ba lô</a:t>
            </a:r>
            <a:endParaRPr lang="en-US" dirty="0"/>
          </a:p>
        </p:txBody>
      </p:sp>
      <p:pic>
        <p:nvPicPr>
          <p:cNvPr id="4" name="Picture 12" descr="ak47">
            <a:extLst>
              <a:ext uri="{FF2B5EF4-FFF2-40B4-BE49-F238E27FC236}">
                <a16:creationId xmlns:a16="http://schemas.microsoft.com/office/drawing/2014/main" id="{1EDA0E54-A0D8-8361-7A76-9BA3EA43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11" y="2522975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74A37-CD1C-D0F8-063C-21AE02CDBC75}"/>
              </a:ext>
            </a:extLst>
          </p:cNvPr>
          <p:cNvSpPr txBox="1"/>
          <p:nvPr/>
        </p:nvSpPr>
        <p:spPr>
          <a:xfrm>
            <a:off x="4025087" y="481288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Súng</a:t>
            </a:r>
            <a:endParaRPr lang="en-US" dirty="0"/>
          </a:p>
        </p:txBody>
      </p:sp>
      <p:pic>
        <p:nvPicPr>
          <p:cNvPr id="6" name="Picture 6" descr="puc1382455922">
            <a:extLst>
              <a:ext uri="{FF2B5EF4-FFF2-40B4-BE49-F238E27FC236}">
                <a16:creationId xmlns:a16="http://schemas.microsoft.com/office/drawing/2014/main" id="{A2B349E2-F5EE-F4C9-F1A9-D0DF9C24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75" y="22860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68FDC-122C-2231-F3E0-88191E7F31F4}"/>
              </a:ext>
            </a:extLst>
          </p:cNvPr>
          <p:cNvSpPr txBox="1"/>
          <p:nvPr/>
        </p:nvSpPr>
        <p:spPr>
          <a:xfrm>
            <a:off x="7796987" y="4812884"/>
            <a:ext cx="517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Xe quân đội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mẫu hình nền powerpoint 3d chuyên nghiệp Cực đẹp và chất lượng">
            <a:extLst>
              <a:ext uri="{FF2B5EF4-FFF2-40B4-BE49-F238E27FC236}">
                <a16:creationId xmlns:a16="http://schemas.microsoft.com/office/drawing/2014/main" id="{A37A42BA-DDF8-9FD2-D0D9-4F955522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1528924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28800"/>
            <a:ext cx="9144000" cy="25146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</a:rPr>
              <a:t>Công việc của </a:t>
            </a:r>
            <a:br>
              <a:rPr lang="en-US" sz="6000" b="1">
                <a:solidFill>
                  <a:srgbClr val="0000FF"/>
                </a:solidFill>
              </a:rPr>
            </a:br>
            <a:r>
              <a:rPr lang="en-US" sz="6000" b="1">
                <a:solidFill>
                  <a:srgbClr val="0000FF"/>
                </a:solidFill>
              </a:rPr>
              <a:t>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86740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Chú bộ đội hành quân</a:t>
            </a:r>
          </a:p>
        </p:txBody>
      </p:sp>
      <p:pic>
        <p:nvPicPr>
          <p:cNvPr id="18435" name="Picture 4" descr="310711tonha04102356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8640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Chú bộ đội tập bắn súng</a:t>
            </a:r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Các chú bộ đội tập võ</a:t>
            </a:r>
          </a:p>
        </p:txBody>
      </p:sp>
      <p:pic>
        <p:nvPicPr>
          <p:cNvPr id="20483" name="Picture 6" descr="4_VLT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715000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 - &amp;quot;Doanh trại quân đội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Chú Bộ Đội&amp;quot;&quot;/&gt;&lt;property id=&quot;20307&quot; value=&quot;285&quot;/&gt;&lt;/object&gt;&lt;object type=&quot;3&quot; unique_id=&quot;10007&quot;&gt;&lt;property id=&quot;20148&quot; value=&quot;5&quot;/&gt;&lt;property id=&quot;20300&quot; value=&quot;Slide 4 - &amp;quot;Trang phục&amp;#x0D;&amp;#x0A; của chú bộ đội&amp;quot;&quot;/&gt;&lt;property id=&quot;20307&quot; value=&quot;341&quot;/&gt;&lt;/object&gt;&lt;object type=&quot;3&quot; unique_id=&quot;10008&quot;&gt;&lt;property id=&quot;20148&quot; value=&quot;5&quot;/&gt;&lt;property id=&quot;20300&quot; value=&quot;Slide 5 - &amp;quot;Áo bộ đội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Mũ tai bèo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Mũ cối&amp;quot;&quot;/&gt;&lt;property id=&quot;20307&quot; value=&quot;308&quot;/&gt;&lt;/object&gt;&lt;object type=&quot;3&quot; unique_id=&quot;10011&quot;&gt;&lt;property id=&quot;20148&quot; value=&quot;5&quot;/&gt;&lt;property id=&quot;20300&quot; value=&quot;Slide 8 - &amp;quot;Đôi giày&amp;quot;&quot;/&gt;&lt;property id=&quot;20307&quot; value=&quot;291&quot;/&gt;&lt;/object&gt;&lt;object type=&quot;3&quot; unique_id=&quot;10012&quot;&gt;&lt;property id=&quot;20148&quot; value=&quot;5&quot;/&gt;&lt;property id=&quot;20300&quot; value=&quot;Slide 9 - &amp;quot;Phương tiện làm việc&amp;#x0D;&amp;#x0A; của chú bộ đội&amp;quot;&quot;/&gt;&lt;property id=&quot;20307&quot; value=&quot;342&quot;/&gt;&lt;/object&gt;&lt;object type=&quot;3&quot; unique_id=&quot;10013&quot;&gt;&lt;property id=&quot;20148&quot; value=&quot;5&quot;/&gt;&lt;property id=&quot;20300&quot; value=&quot;Slide 10 - &amp;quot;Ba lô&amp;quot;&quot;/&gt;&lt;property id=&quot;20307&quot; value=&quot;290&quot;/&gt;&lt;/object&gt;&lt;object type=&quot;3&quot; unique_id=&quot;10014&quot;&gt;&lt;property id=&quot;20148&quot; value=&quot;5&quot;/&gt;&lt;property id=&quot;20300&quot; value=&quot;Slide 11 - &amp;quot;Chiếc võng&amp;quot;&quot;/&gt;&lt;property id=&quot;20307&quot; value=&quot;309&quot;/&gt;&lt;/object&gt;&lt;object type=&quot;3&quot; unique_id=&quot;10015&quot;&gt;&lt;property id=&quot;20148&quot; value=&quot;5&quot;/&gt;&lt;property id=&quot;20300&quot; value=&quot;Slide 12 - &amp;quot;súng&amp;quot;&quot;/&gt;&lt;property id=&quot;20307&quot; value=&quot;298&quot;/&gt;&lt;/object&gt;&lt;object type=&quot;3&quot; unique_id=&quot;10016&quot;&gt;&lt;property id=&quot;20148&quot; value=&quot;5&quot;/&gt;&lt;property id=&quot;20300&quot; value=&quot;Slide 13 - &amp;quot;Xe tăng&amp;quot;&quot;/&gt;&lt;property id=&quot;20307&quot; value=&quot;299&quot;/&gt;&lt;/object&gt;&lt;object type=&quot;3&quot; unique_id=&quot;10017&quot;&gt;&lt;property id=&quot;20148&quot; value=&quot;5&quot;/&gt;&lt;property id=&quot;20300&quot; value=&quot;Slide 14 - &amp;quot;Xe vận tải&amp;quot;&quot;/&gt;&lt;property id=&quot;20307&quot; value=&quot;310&quot;/&gt;&lt;/object&gt;&lt;object type=&quot;3&quot; unique_id=&quot;10018&quot;&gt;&lt;property id=&quot;20148&quot; value=&quot;5&quot;/&gt;&lt;property id=&quot;20300&quot; value=&quot;Slide 15 - &amp;quot;Xe quân đội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Công việc của &amp;#x0D;&amp;#x0A;chú bộ đội&amp;quot;&quot;/&gt;&lt;property id=&quot;20307&quot; value=&quot;343&quot;/&gt;&lt;/object&gt;&lt;object type=&quot;3&quot; unique_id=&quot;10020&quot;&gt;&lt;property id=&quot;20148&quot; value=&quot;5&quot;/&gt;&lt;property id=&quot;20300&quot; value=&quot;Slide 17 - &amp;quot;Chú bộ đội hành quân&amp;quot;&quot;/&gt;&lt;property id=&quot;20307&quot; value=&quot;345&quot;/&gt;&lt;/object&gt;&lt;object type=&quot;3&quot; unique_id=&quot;10021&quot;&gt;&lt;property id=&quot;20148&quot; value=&quot;5&quot;/&gt;&lt;property id=&quot;20300&quot; value=&quot;Slide 18 - &amp;quot;Chú bộ đội tập bắn súng&amp;quot;&quot;/&gt;&lt;property id=&quot;20307&quot; value=&quot;344&quot;/&gt;&lt;/object&gt;&lt;object type=&quot;3&quot; unique_id=&quot;10022&quot;&gt;&lt;property id=&quot;20148&quot; value=&quot;5&quot;/&gt;&lt;property id=&quot;20300&quot; value=&quot;Slide 19 - &amp;quot;Các chú bộ đội tập võ&amp;quot;&quot;/&gt;&lt;property id=&quot;20307&quot; value=&quot;353&quot;/&gt;&lt;/object&gt;&lt;object type=&quot;3&quot; unique_id=&quot;10023&quot;&gt;&lt;property id=&quot;20148&quot; value=&quot;5&quot;/&gt;&lt;property id=&quot;20300&quot; value=&quot;Slide 20 - &amp;quot;Chú bộ đội đang tuần tra &amp;quot;&quot;/&gt;&lt;property id=&quot;20307&quot; value=&quot;347&quot;/&gt;&lt;/object&gt;&lt;object type=&quot;3&quot; unique_id=&quot;10024&quot;&gt;&lt;property id=&quot;20148&quot; value=&quot;5&quot;/&gt;&lt;property id=&quot;20300&quot; value=&quot;Slide 21 - &amp;quot;Chú bộ đội diễu binh&amp;quot;&quot;/&gt;&lt;property id=&quot;20307&quot; value=&quot;346&quot;/&gt;&lt;/object&gt;&lt;object type=&quot;3&quot; unique_id=&quot;10025&quot;&gt;&lt;property id=&quot;20148&quot; value=&quot;5&quot;/&gt;&lt;property id=&quot;20300&quot; value=&quot;Slide 22&quot;/&gt;&lt;property id=&quot;20307&quot; value=&quot;301&quot;/&gt;&lt;/object&gt;&lt;object type=&quot;3&quot; unique_id=&quot;10026&quot;&gt;&lt;property id=&quot;20148&quot; value=&quot;5&quot;/&gt;&lt;property id=&quot;20300&quot; value=&quot;Slide 23&quot;/&gt;&lt;property id=&quot;20307&quot; value=&quot;300&quot;/&gt;&lt;/object&gt;&lt;object type=&quot;3&quot; unique_id=&quot;10027&quot;&gt;&lt;property id=&quot;20148&quot; value=&quot;5&quot;/&gt;&lt;property id=&quot;20300&quot; value=&quot;Slide 24&quot;/&gt;&lt;property id=&quot;20307&quot; value=&quot;303&quot;/&gt;&lt;/object&gt;&lt;object type=&quot;3&quot; unique_id=&quot;10028&quot;&gt;&lt;property id=&quot;20148&quot; value=&quot;5&quot;/&gt;&lt;property id=&quot;20300&quot; value=&quot;Slide 25 - &amp;quot;Sinh hoạt đời thường &amp;#x0D;&amp;#x0A;của chú bộ đội&amp;quot;&quot;/&gt;&lt;property id=&quot;20307&quot; value=&quot;354&quot;/&gt;&lt;/object&gt;&lt;object type=&quot;3&quot; unique_id=&quot;10029&quot;&gt;&lt;property id=&quot;20148&quot; value=&quot;5&quot;/&gt;&lt;property id=&quot;20300&quot; value=&quot;Slide 26 - &amp;quot;Chú bộ đội đang tập thể dục&amp;quot;&quot;/&gt;&lt;property id=&quot;20307&quot; value=&quot;349&quot;/&gt;&lt;/object&gt;&lt;object type=&quot;3&quot; unique_id=&quot;10030&quot;&gt;&lt;property id=&quot;20148&quot; value=&quot;5&quot;/&gt;&lt;property id=&quot;20300&quot; value=&quot;Slide 27 - &amp;quot;Chú bộ đội phơi, giặt quần áo&amp;quot;&quot;/&gt;&lt;property id=&quot;20307&quot; value=&quot;355&quot;/&gt;&lt;/object&gt;&lt;object type=&quot;3&quot; unique_id=&quot;10031&quot;&gt;&lt;property id=&quot;20148&quot; value=&quot;5&quot;/&gt;&lt;property id=&quot;20300&quot; value=&quot;Slide 28&quot;/&gt;&lt;property id=&quot;20307&quot; value=&quot;297&quot;/&gt;&lt;/object&gt;&lt;object type=&quot;3&quot; unique_id=&quot;10032&quot;&gt;&lt;property id=&quot;20148&quot; value=&quot;5&quot;/&gt;&lt;property id=&quot;20300&quot; value=&quot;Slide 29&quot;/&gt;&lt;property id=&quot;20307&quot; value=&quot;266&quot;/&gt;&lt;/object&gt;&lt;object type=&quot;3&quot; unique_id=&quot;10033&quot;&gt;&lt;property id=&quot;20148&quot; value=&quot;5&quot;/&gt;&lt;property id=&quot;20300&quot; value=&quot;Slide 30&quot;/&gt;&lt;property id=&quot;20307&quot; value=&quot;256&quot;/&gt;&lt;/object&gt;&lt;object type=&quot;3&quot; unique_id=&quot;10034&quot;&gt;&lt;property id=&quot;20148&quot; value=&quot;5&quot;/&gt;&lt;property id=&quot;20300&quot; value=&quot;Slide 31 - &amp;quot;Giúp đỡ nhân dân&amp;quot;&quot;/&gt;&lt;property id=&quot;20307&quot; value=&quot;296&quot;/&gt;&lt;/object&gt;&lt;object type=&quot;3&quot; unique_id=&quot;10035&quot;&gt;&lt;property id=&quot;20148&quot; value=&quot;5&quot;/&gt;&lt;property id=&quot;20300&quot; value=&quot;Slide 32 - &amp;quot;Mở rộng&amp;quot;&quot;/&gt;&lt;property id=&quot;20307&quot; value=&quot;352&quot;/&gt;&lt;/object&gt;&lt;object type=&quot;3&quot; unique_id=&quot;10036&quot;&gt;&lt;property id=&quot;20148&quot; value=&quot;5&quot;/&gt;&lt;property id=&quot;20300&quot; value=&quot;Slide 33&quot;/&gt;&lt;property id=&quot;20307&quot; value=&quot;302&quot;/&gt;&lt;/object&gt;&lt;object type=&quot;3&quot; unique_id=&quot;10037&quot;&gt;&lt;property id=&quot;20148&quot; value=&quot;5&quot;/&gt;&lt;property id=&quot;20300&quot; value=&quot;Slide 34 - &amp;quot;Bộ đội hải quân đánh bộ&amp;quot;&quot;/&gt;&lt;property id=&quot;20307&quot; value=&quot;351&quot;/&gt;&lt;/object&gt;&lt;object type=&quot;3&quot; unique_id=&quot;10038&quot;&gt;&lt;property id=&quot;20148&quot; value=&quot;5&quot;/&gt;&lt;property id=&quot;20300&quot; value=&quot;Slide 35&quot;/&gt;&lt;property id=&quot;20307&quot; value=&quot;304&quot;/&gt;&lt;/object&gt;&lt;object type=&quot;3&quot; unique_id=&quot;10039&quot;&gt;&lt;property id=&quot;20148&quot; value=&quot;5&quot;/&gt;&lt;property id=&quot;20300&quot; value=&quot;Slide 36 - &amp;quot;Bộ đội tên lửa&amp;quot;&quot;/&gt;&lt;property id=&quot;20307&quot; value=&quot;350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339&quot;/&gt;&lt;/object&gt;&lt;object type=&quot;3&quot; unique_id=&quot;10042&quot;&gt;&lt;property id=&quot;20148&quot; value=&quot;5&quot;/&gt;&lt;property id=&quot;20300&quot; value=&quot;Slide 39&quot;/&gt;&lt;property id=&quot;20307&quot; value=&quot;333&quot;/&gt;&lt;/object&gt;&lt;object type=&quot;3&quot; unique_id=&quot;10043&quot;&gt;&lt;property id=&quot;20148&quot; value=&quot;5&quot;/&gt;&lt;property id=&quot;20300&quot; value=&quot;Slide 40&quot;/&gt;&lt;property id=&quot;20307&quot; value=&quot;334&quot;/&gt;&lt;/object&gt;&lt;object type=&quot;3&quot; unique_id=&quot;10044&quot;&gt;&lt;property id=&quot;20148&quot; value=&quot;5&quot;/&gt;&lt;property id=&quot;20300&quot; value=&quot;Slide 41&quot;/&gt;&lt;property id=&quot;20307&quot; value=&quot;318&quot;/&gt;&lt;/object&gt;&lt;object type=&quot;3&quot; unique_id=&quot;10045&quot;&gt;&lt;property id=&quot;20148&quot; value=&quot;5&quot;/&gt;&lt;property id=&quot;20300&quot; value=&quot;Slide 42&quot;/&gt;&lt;property id=&quot;20307&quot; value=&quot;320&quot;/&gt;&lt;/object&gt;&lt;object type=&quot;3&quot; unique_id=&quot;10046&quot;&gt;&lt;property id=&quot;20148&quot; value=&quot;5&quot;/&gt;&lt;property id=&quot;20300&quot; value=&quot;Slide 43&quot;/&gt;&lt;property id=&quot;20307&quot; value=&quot;321&quot;/&gt;&lt;/object&gt;&lt;object type=&quot;3&quot; unique_id=&quot;10047&quot;&gt;&lt;property id=&quot;20148&quot; value=&quot;5&quot;/&gt;&lt;property id=&quot;20300&quot; value=&quot;Slide 44&quot;/&gt;&lt;property id=&quot;20307&quot; value=&quot;322&quot;/&gt;&lt;/object&gt;&lt;object type=&quot;3&quot; unique_id=&quot;10048&quot;&gt;&lt;property id=&quot;20148&quot; value=&quot;5&quot;/&gt;&lt;property id=&quot;20300&quot; value=&quot;Slide 45&quot;/&gt;&lt;property id=&quot;20307&quot; value=&quot;340&quot;/&gt;&lt;/object&gt;&lt;object type=&quot;3&quot; unique_id=&quot;10049&quot;&gt;&lt;property id=&quot;20148&quot; value=&quot;5&quot;/&gt;&lt;property id=&quot;20300&quot; value=&quot;Slide 46&quot;/&gt;&lt;property id=&quot;20307&quot; value=&quot;326&quot;/&gt;&lt;/object&gt;&lt;object type=&quot;3&quot; unique_id=&quot;10050&quot;&gt;&lt;property id=&quot;20148&quot; value=&quot;5&quot;/&gt;&lt;property id=&quot;20300&quot; value=&quot;Slide 47&quot;/&gt;&lt;property id=&quot;20307&quot; value=&quot;323&quot;/&gt;&lt;/object&gt;&lt;object type=&quot;3&quot; unique_id=&quot;10051&quot;&gt;&lt;property id=&quot;20148&quot; value=&quot;5&quot;/&gt;&lt;property id=&quot;20300&quot; value=&quot;Slide 48&quot;/&gt;&lt;property id=&quot;20307&quot; value=&quot;324&quot;/&gt;&lt;/object&gt;&lt;object type=&quot;3&quot; unique_id=&quot;10052&quot;&gt;&lt;property id=&quot;20148&quot; value=&quot;5&quot;/&gt;&lt;property id=&quot;20300&quot; value=&quot;Slide 49&quot;/&gt;&lt;property id=&quot;20307&quot; value=&quot;327&quot;/&gt;&lt;/object&gt;&lt;object type=&quot;3&quot; unique_id=&quot;10053&quot;&gt;&lt;property id=&quot;20148&quot; value=&quot;5&quot;/&gt;&lt;property id=&quot;20300&quot; value=&quot;Slide 50&quot;/&gt;&lt;property id=&quot;20307&quot; value=&quot;325&quot;/&gt;&lt;/object&gt;&lt;object type=&quot;3&quot; unique_id=&quot;10054&quot;&gt;&lt;property id=&quot;20148&quot; value=&quot;5&quot;/&gt;&lt;property id=&quot;20300&quot; value=&quot;Slide 51&quot;/&gt;&lt;property id=&quot;20307&quot; value=&quot;328&quot;/&gt;&lt;/object&gt;&lt;object type=&quot;3&quot; unique_id=&quot;10055&quot;&gt;&lt;property id=&quot;20148&quot; value=&quot;5&quot;/&gt;&lt;property id=&quot;20300&quot; value=&quot;Slide 52&quot;/&gt;&lt;property id=&quot;20307&quot; value=&quot;329&quot;/&gt;&lt;/object&gt;&lt;object type=&quot;3&quot; unique_id=&quot;10056&quot;&gt;&lt;property id=&quot;20148&quot; value=&quot;5&quot;/&gt;&lt;property id=&quot;20300&quot; value=&quot;Slide 53&quot;/&gt;&lt;property id=&quot;20307&quot; value=&quot;332&quot;/&gt;&lt;/object&gt;&lt;object type=&quot;3&quot; unique_id=&quot;10057&quot;&gt;&lt;property id=&quot;20148&quot; value=&quot;5&quot;/&gt;&lt;property id=&quot;20300&quot; value=&quot;Slide 54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125</Words>
  <Application>Microsoft Office PowerPoint</Application>
  <PresentationFormat>Widescreen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.VnAvantH</vt:lpstr>
      <vt:lpstr>Aptos</vt:lpstr>
      <vt:lpstr>Arial</vt:lpstr>
      <vt:lpstr>Calibri</vt:lpstr>
      <vt:lpstr>DejaVu Serif</vt:lpstr>
      <vt:lpstr>Times New Roman</vt:lpstr>
      <vt:lpstr>Default Design</vt:lpstr>
      <vt:lpstr>PowerPoint Presentation</vt:lpstr>
      <vt:lpstr>Doanh trại quân đội</vt:lpstr>
      <vt:lpstr>Chú Bộ Đội</vt:lpstr>
      <vt:lpstr>TRANG PHỤC CHÚ BỘ ĐỘI</vt:lpstr>
      <vt:lpstr>Phương tiện làm việc  của chú bộ đội</vt:lpstr>
      <vt:lpstr>Công việc của  chú bộ đội</vt:lpstr>
      <vt:lpstr>Chú bộ đội hành quân</vt:lpstr>
      <vt:lpstr>Chú bộ đội tập bắn súng</vt:lpstr>
      <vt:lpstr>Các chú bộ đội tập võ</vt:lpstr>
      <vt:lpstr>PowerPoint Presentation</vt:lpstr>
      <vt:lpstr>PowerPoint Presentation</vt:lpstr>
      <vt:lpstr>Mở rộng</vt:lpstr>
      <vt:lpstr>PowerPoint Presentation</vt:lpstr>
      <vt:lpstr>Bộ đội hải quân đánh bộ</vt:lpstr>
      <vt:lpstr>PowerPoint Presentation</vt:lpstr>
      <vt:lpstr>Bộ đội tên lửa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60</cp:revision>
  <dcterms:created xsi:type="dcterms:W3CDTF">2009-11-30T22:59:09Z</dcterms:created>
  <dcterms:modified xsi:type="dcterms:W3CDTF">2025-12-09T08:12:06Z</dcterms:modified>
</cp:coreProperties>
</file>