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9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3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gif"/><Relationship Id="rId7" Type="http://schemas.openxmlformats.org/officeDocument/2006/relationships/image" Target="../media/image10.gif"/><Relationship Id="rId12" Type="http://schemas.openxmlformats.org/officeDocument/2006/relationships/image" Target="../media/image2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gif"/><Relationship Id="rId10" Type="http://schemas.openxmlformats.org/officeDocument/2006/relationships/image" Target="../media/image13.gif"/><Relationship Id="rId4" Type="http://schemas.openxmlformats.org/officeDocument/2006/relationships/image" Target="../media/image16.gi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1.gi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13.gif"/><Relationship Id="rId9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7488306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43200" y="3962400"/>
            <a:ext cx="752481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GB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GB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GB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GB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GB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GB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GB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B3</a:t>
            </a:r>
          </a:p>
        </p:txBody>
      </p:sp>
      <p:sp>
        <p:nvSpPr>
          <p:cNvPr id="3" name="Rectangle 2"/>
          <p:cNvSpPr/>
          <p:nvPr/>
        </p:nvSpPr>
        <p:spPr>
          <a:xfrm>
            <a:off x="3052763" y="1014987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 PHƯỜNG PHÚC LỢI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MẦM NON BAN MAI XANH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3" b="99433" l="4703" r="96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1964669"/>
            <a:ext cx="1508233" cy="1332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3149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828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38253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62200" y="1338449"/>
            <a:ext cx="2971800" cy="2582538"/>
            <a:chOff x="838200" y="1338449"/>
            <a:chExt cx="2971800" cy="2582538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62200" y="4063427"/>
            <a:ext cx="2971800" cy="2189439"/>
            <a:chOff x="838200" y="4063426"/>
            <a:chExt cx="2971800" cy="2189439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81047" y="1398610"/>
            <a:ext cx="2872864" cy="2572480"/>
            <a:chOff x="4957047" y="1398610"/>
            <a:chExt cx="2872864" cy="2572480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57177" y="4063425"/>
            <a:ext cx="2896735" cy="2189440"/>
            <a:chOff x="4933176" y="4063425"/>
            <a:chExt cx="2896735" cy="2189440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23" y="2133600"/>
            <a:ext cx="445915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5518864" cy="40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58" y="1752600"/>
            <a:ext cx="558328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30" y="1447800"/>
            <a:ext cx="6594540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28801"/>
            <a:ext cx="5410200" cy="40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3238500" y="2286001"/>
            <a:ext cx="571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6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9144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7467600" y="3756026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3756026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7696200" y="2249487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2249487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6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144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89314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7153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52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6010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144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906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219201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3886201" y="990601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57864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7255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4876800" y="5757864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5867401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9829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4419600" y="1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609601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9144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7686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3810001" y="914401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4648201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2773364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9144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7686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3810001" y="914401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4343401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9144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524001" y="24537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7924800" y="3429001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429001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524001" y="27252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8301038" y="1828801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1038" y="1828801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122</Words>
  <Application>Microsoft Office PowerPoint</Application>
  <PresentationFormat>Widescreen</PresentationFormat>
  <Paragraphs>22</Paragraphs>
  <Slides>17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32</cp:revision>
  <dcterms:created xsi:type="dcterms:W3CDTF">2018-10-24T15:09:32Z</dcterms:created>
  <dcterms:modified xsi:type="dcterms:W3CDTF">2025-12-04T08:16:16Z</dcterms:modified>
</cp:coreProperties>
</file>