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8" r:id="rId3"/>
    <p:sldId id="269" r:id="rId4"/>
    <p:sldId id="263" r:id="rId5"/>
    <p:sldId id="273" r:id="rId6"/>
    <p:sldId id="271" r:id="rId7"/>
    <p:sldId id="270" r:id="rId8"/>
    <p:sldId id="272" r:id="rId9"/>
    <p:sldId id="274" r:id="rId10"/>
    <p:sldId id="276" r:id="rId11"/>
    <p:sldId id="277" r:id="rId12"/>
    <p:sldId id="279" r:id="rId13"/>
    <p:sldId id="262" r:id="rId14"/>
    <p:sldId id="258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1F5BB-E9F5-496E-9FC0-44F3B7BFB5C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2209801"/>
            <a:ext cx="6858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3200400" y="3492791"/>
            <a:ext cx="639290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5398" y="2652502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495338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UBND PHƯỜNG PHÚC LỢI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 MẦM NON BAN MAI XANH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199542"/>
            <a:ext cx="15081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-tich-con-chuon-chuon-truyen-co-tich-viet-nam-chon-loc-cho-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228600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+mj-lt"/>
              </a:rPr>
              <a:t>Chiếc máy bay trông như thế nào?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uon-chuon-xa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400" y="609601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0070C0"/>
                </a:solidFill>
                <a:latin typeface="+mj-lt"/>
              </a:rPr>
              <a:t>Máy bay có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dirty="0">
                <a:solidFill>
                  <a:srgbClr val="0070C0"/>
                </a:solidFill>
                <a:latin typeface="+mj-lt"/>
              </a:rPr>
              <a:t>màu gì? 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11021838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228601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0070C0"/>
                </a:solidFill>
                <a:latin typeface="+mj-lt"/>
              </a:rPr>
              <a:t>Máy bay bay như thế nào?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5100" y="1066801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23622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“Con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7" descr="HOA"/>
          <p:cNvPicPr>
            <a:picLocks noGrp="1" noChangeAspect="1" noChangeArrowheads="1" noCrop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0"/>
            <a:ext cx="2990850" cy="476250"/>
          </a:xfrm>
          <a:noFill/>
        </p:spPr>
      </p:pic>
      <p:pic>
        <p:nvPicPr>
          <p:cNvPr id="28675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104775" y="18573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104775" y="47529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3817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63817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7150" y="63817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8562975" y="47529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68900" y="95059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8562975" y="18573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5" descr="49509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733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5" descr="49509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3733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8" name="WordArt 16"/>
          <p:cNvSpPr>
            <a:spLocks noChangeArrowheads="1" noChangeShapeType="1" noTextEdit="1"/>
          </p:cNvSpPr>
          <p:nvPr/>
        </p:nvSpPr>
        <p:spPr bwMode="auto">
          <a:xfrm>
            <a:off x="2895600" y="1981200"/>
            <a:ext cx="6477000" cy="1752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 xin chào và hẹn gặp lại các con 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5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8689" name="Picture 17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16182">
            <a:off x="4572001" y="457201"/>
            <a:ext cx="16002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18" descr="hoavabuom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505201"/>
            <a:ext cx="35052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19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16182">
            <a:off x="8595519" y="1386681"/>
            <a:ext cx="914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Picture 20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879924" flipV="1">
            <a:off x="6818313" y="461964"/>
            <a:ext cx="1892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1.Ổn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72810_truyen-co-tich-cho-be-su-tich-con-chuon-chuon-su-tich-chuon-chuon-1521453243-955-width640height4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1" y="1447800"/>
            <a:ext cx="9144000" cy="5410200"/>
          </a:xfrm>
        </p:spPr>
      </p:pic>
      <p:sp>
        <p:nvSpPr>
          <p:cNvPr id="5" name="TextBox 4"/>
          <p:cNvSpPr txBox="1"/>
          <p:nvPr/>
        </p:nvSpPr>
        <p:spPr>
          <a:xfrm>
            <a:off x="3200400" y="6858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chuồn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FontTx/>
              <a:buChar char="-"/>
            </a:pP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11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11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1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endParaRPr lang="en-US" sz="11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5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tẹo</a:t>
            </a:r>
            <a:endParaRPr lang="en-US" sz="11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11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endParaRPr lang="en-US" sz="11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endParaRPr lang="en-US" sz="11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11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11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11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1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11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9600" dirty="0"/>
          </a:p>
          <a:p>
            <a:pPr algn="ctr">
              <a:buNone/>
            </a:pPr>
            <a:endParaRPr lang="en-US" sz="11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57800" y="1752601"/>
            <a:ext cx="5410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en-US" sz="32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họa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4648201"/>
            <a:ext cx="579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tẹo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8200" y="685801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48400" y="1143001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0" y="5334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484438"/>
            <a:ext cx="6400800" cy="2620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240</Words>
  <Application>Microsoft Office PowerPoint</Application>
  <PresentationFormat>Widescreen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1.Ổn định, gây hứng thú </vt:lpstr>
      <vt:lpstr>2. Phương pháp hình thức tổ chức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Techsi.vn</cp:lastModifiedBy>
  <cp:revision>59</cp:revision>
  <dcterms:created xsi:type="dcterms:W3CDTF">2018-12-28T04:46:11Z</dcterms:created>
  <dcterms:modified xsi:type="dcterms:W3CDTF">2025-12-03T08:38:55Z</dcterms:modified>
</cp:coreProperties>
</file>