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70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1.wav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7.xml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7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1.jpg"/><Relationship Id="rId9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jp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17.jpeg"/><Relationship Id="rId9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34" y="-152400"/>
            <a:ext cx="12227033" cy="7162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8580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945673" y="4724400"/>
            <a:ext cx="4876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B3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0482" y="443405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UBND PHƯỜNG PHÚC LỢI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MẦM NON BAN MAI XANH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3" b="99433" l="4703" r="960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89" y="685800"/>
            <a:ext cx="1508233" cy="13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3124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451606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07455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91201" y="3394665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43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124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09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81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62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68139" y="2353129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9654540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09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68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68139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58792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9626241" y="2353129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58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09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0998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13857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68139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5879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9594671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61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5629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09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5629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12769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09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99344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68139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8915400" y="5867400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09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0998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79389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68139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4427222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48953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50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8915400" y="5867400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5629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09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5629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09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1803400" y="2400156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1781630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68139" y="2400155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8792" y="2400155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9594670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58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09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1803400" y="2400156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1803400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68139" y="1727325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8792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40392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27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1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8884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9483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2593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7501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1736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677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3215641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3215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734225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747634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3387230" y="6062316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2984573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7731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814774" y="4744363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4126655" y="1222023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7426730" y="3324509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3373822" y="3204712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387231" y="3204711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50" y="0"/>
            <a:ext cx="907929" cy="913538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2070619" y="-4085917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2070618" y="-3904542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2070617" y="-4085917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2070616" y="-3904542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2040136" y="-3904542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044701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09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044700" y="1857149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66405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09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1832429" y="2431394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1803400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16398" y="2590801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8915400" y="5867400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09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1803400" y="2400156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1803400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68139" y="2400156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8792" y="2400156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40392" y="2400156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27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8915400" y="5867400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044701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09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044700" y="1857149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1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8884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9483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2593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7683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1736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859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3397414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3397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915998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929407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2984572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7731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814774" y="4744363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4126655" y="1222023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7426730" y="3324509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31242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3402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3417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3878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3909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2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454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2208602" y="3089823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2310134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36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6966613" y="3012699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7057411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5564805" y="5035659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5566591" y="5039089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5566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5579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5579951" y="5053969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5551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454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584" y="4828909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4144886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4185254" y="3396343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14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395121" y="1828800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454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8928390" y="490160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8930176" y="490503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8930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8943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8943536" y="491991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8915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14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395121" y="1828800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454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3447921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86" y="4953001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14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395121" y="1828800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454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02" y="2514601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260" y="3581401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8928390" y="490160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8930176" y="490503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8930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8943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8943536" y="491991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8915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521281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8884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9483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2593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1736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2984573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7731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814774" y="4744363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4126655" y="1222023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7426730" y="3324509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2479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9964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449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9278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1555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61" y="152325"/>
            <a:ext cx="745895" cy="7505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72329" y="1123748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14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395121" y="1828800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454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02" y="2514601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260" y="3581401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3051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86" y="4953001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1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8884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9483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2593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7683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1736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859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3397414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3397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915998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929407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2984572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7731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814774" y="4744363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4126655" y="1222023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73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7426730" y="3324509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1904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1785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1785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1724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1757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66" y="32657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1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8884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9483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2593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7683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1736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859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3397414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3397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915998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929407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2984572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7731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814774" y="4744363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4126655" y="1222023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7426730" y="3324509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31242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3402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3417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3878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3909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2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3124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52801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124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17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29001" y="2599576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13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3779119" y="2075021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180437" y="2578276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3362308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5105401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3124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52801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124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2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86033" y="1843096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13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4522728" y="2142890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4598961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360920" y="1932516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1" y="5014506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1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8884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9483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2593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7683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1736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859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3397414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3397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915998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929407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2984572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7731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814774" y="4744363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4126655" y="1222023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7426730" y="3324509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31242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3402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3417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3878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3909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2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660</Words>
  <Application>Microsoft Office PowerPoint</Application>
  <PresentationFormat>Widescreen</PresentationFormat>
  <Paragraphs>76</Paragraphs>
  <Slides>31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10</cp:revision>
  <dcterms:created xsi:type="dcterms:W3CDTF">2021-11-13T12:47:57Z</dcterms:created>
  <dcterms:modified xsi:type="dcterms:W3CDTF">2025-12-04T08:13:27Z</dcterms:modified>
</cp:coreProperties>
</file>