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73" r:id="rId4"/>
    <p:sldId id="274" r:id="rId5"/>
    <p:sldId id="275" r:id="rId6"/>
    <p:sldId id="276" r:id="rId7"/>
    <p:sldId id="277" r:id="rId8"/>
    <p:sldId id="278" r:id="rId9"/>
    <p:sldId id="283" r:id="rId10"/>
    <p:sldId id="279" r:id="rId11"/>
    <p:sldId id="281" r:id="rId12"/>
    <p:sldId id="284" r:id="rId13"/>
    <p:sldId id="286" r:id="rId14"/>
    <p:sldId id="287" r:id="rId15"/>
    <p:sldId id="290" r:id="rId16"/>
    <p:sldId id="292" r:id="rId17"/>
    <p:sldId id="295" r:id="rId18"/>
    <p:sldId id="298" r:id="rId19"/>
    <p:sldId id="300" r:id="rId20"/>
    <p:sldId id="302" r:id="rId21"/>
    <p:sldId id="304" r:id="rId22"/>
    <p:sldId id="305" r:id="rId23"/>
    <p:sldId id="306" r:id="rId24"/>
    <p:sldId id="30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816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DCE4-ADF7-4464-B6A8-71B078D0F44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0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" y="0"/>
            <a:ext cx="12080488" cy="7010400"/>
          </a:xfrm>
          <a:prstGeom prst="rect">
            <a:avLst/>
          </a:prstGeom>
        </p:spPr>
      </p:pic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673262"/>
            <a:ext cx="8534400" cy="1752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0000"/>
                </a:solidFill>
              </a:rPr>
              <a:t>Lứa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tuổi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Mẫu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Giáo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Nhỡ</a:t>
            </a:r>
            <a:r>
              <a:rPr lang="en-US" dirty="0" smtClean="0">
                <a:solidFill>
                  <a:srgbClr val="FF0000"/>
                </a:solidFill>
              </a:rPr>
              <a:t> B1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1371600" y="2641937"/>
            <a:ext cx="86868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LĨNH VỰC PHÁT TRIỂN NHẬN THỨC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ĐỀ TÀI: TÌM 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HIỂU VỀ MỘT SỐ CON VẬT 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SỐNG 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TRONG RỪNG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699249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UBND PHƯỜNG PHÚC LỢI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 MẦM NON BAN MAI XANH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33" b="99433" l="4703" r="960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83" y="1459023"/>
            <a:ext cx="1508233" cy="133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ch ngoc\Documents\k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ch ngoc\Documents\kh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52578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gấu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0"/>
            <a:ext cx="922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3962400" y="304800"/>
            <a:ext cx="2209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828800" y="457200"/>
            <a:ext cx="13716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28800" y="1066800"/>
            <a:ext cx="16002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676400" y="2362200"/>
            <a:ext cx="19812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676400" y="152400"/>
            <a:ext cx="9525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696200" y="152400"/>
            <a:ext cx="25146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981200" y="3657600"/>
            <a:ext cx="13716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9982200" y="419100"/>
            <a:ext cx="533400" cy="647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ich ngoc\Documents\ga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ch ngoc\Documents\g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voi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khỉ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10113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05113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2062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86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95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26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912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785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9470467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34976" y="5164489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9043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7481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8614584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90" y="4793469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2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40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>
                <a:solidFill>
                  <a:srgbClr val="C00000"/>
                </a:solidFill>
              </a:rPr>
              <a:t>Giống</a:t>
            </a:r>
            <a:r>
              <a:rPr lang="en-US" sz="8800" b="1" dirty="0">
                <a:solidFill>
                  <a:srgbClr val="C00000"/>
                </a:solidFill>
              </a:rPr>
              <a:t> </a:t>
            </a:r>
            <a:r>
              <a:rPr lang="en-US" sz="8800" b="1" dirty="0" err="1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95400" y="1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5233952" y="921047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515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362200" y="1295400"/>
            <a:ext cx="3352800" cy="457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715000" y="1003112"/>
            <a:ext cx="2438400" cy="48642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362200" y="1866958"/>
            <a:ext cx="3352800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715000" y="1447800"/>
            <a:ext cx="2600256" cy="441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403732" y="1866958"/>
            <a:ext cx="311268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715000" y="4495800"/>
            <a:ext cx="1066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66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>
                <a:solidFill>
                  <a:srgbClr val="C00000"/>
                </a:solidFill>
              </a:rPr>
              <a:t>Khác</a:t>
            </a:r>
            <a:r>
              <a:rPr lang="en-US" sz="8800" b="1" dirty="0">
                <a:solidFill>
                  <a:srgbClr val="C00000"/>
                </a:solidFill>
              </a:rPr>
              <a:t> </a:t>
            </a:r>
            <a:r>
              <a:rPr lang="en-US" sz="8800" b="1" dirty="0" err="1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95400" y="1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5233952" y="921047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515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524000" y="457200"/>
            <a:ext cx="838200" cy="14097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vòi</a:t>
            </a:r>
            <a:r>
              <a:rPr lang="en-US" dirty="0"/>
              <a:t> </a:t>
            </a:r>
            <a:r>
              <a:rPr lang="en-US" dirty="0" err="1"/>
              <a:t>dài,và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ngà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3886200" y="152400"/>
            <a:ext cx="17145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to,chậm</a:t>
            </a:r>
            <a:r>
              <a:rPr lang="en-US" dirty="0"/>
              <a:t> </a:t>
            </a:r>
            <a:r>
              <a:rPr lang="en-US" dirty="0" err="1"/>
              <a:t>chạp</a:t>
            </a:r>
            <a:r>
              <a:rPr lang="en-US" dirty="0"/>
              <a:t> ,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mía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8915400" y="304800"/>
            <a:ext cx="1752598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Khỉ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vòi,không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ngà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098990" y="152400"/>
            <a:ext cx="136861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Khỉ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bé,nhanh</a:t>
            </a:r>
            <a:r>
              <a:rPr lang="en-US" dirty="0"/>
              <a:t> </a:t>
            </a:r>
            <a:r>
              <a:rPr lang="en-US" dirty="0" err="1"/>
              <a:t>nhẹn,ăn</a:t>
            </a:r>
            <a:r>
              <a:rPr lang="en-US" dirty="0"/>
              <a:t> </a:t>
            </a:r>
            <a:r>
              <a:rPr lang="en-US" dirty="0" err="1"/>
              <a:t>chuối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57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Gấu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hổ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10113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05113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2062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86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95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26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912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785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9470467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34976" y="5164489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9043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7481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8614584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90" y="4793469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2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9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>
                <a:solidFill>
                  <a:srgbClr val="C00000"/>
                </a:solidFill>
              </a:rPr>
              <a:t>Giống</a:t>
            </a:r>
            <a:r>
              <a:rPr lang="en-US" sz="8800" b="1" dirty="0">
                <a:solidFill>
                  <a:srgbClr val="C00000"/>
                </a:solidFill>
              </a:rPr>
              <a:t> </a:t>
            </a:r>
            <a:r>
              <a:rPr lang="en-US" sz="8800" b="1" dirty="0" err="1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2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743200" y="1447800"/>
            <a:ext cx="3200400" cy="419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943600" y="1981200"/>
            <a:ext cx="381000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124200" y="609600"/>
            <a:ext cx="2819400" cy="502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943600" y="1295400"/>
            <a:ext cx="3581400" cy="434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590800" y="2209800"/>
            <a:ext cx="3352800" cy="3429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943600" y="2590800"/>
            <a:ext cx="39624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590800" y="4114800"/>
            <a:ext cx="3352800" cy="152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943600" y="3924300"/>
            <a:ext cx="42672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562600" y="1600200"/>
            <a:ext cx="381000" cy="403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5943600" y="3124200"/>
            <a:ext cx="4572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"/>
            <a:ext cx="12192000" cy="6855566"/>
          </a:xfrm>
          <a:prstGeom prst="rect">
            <a:avLst/>
          </a:prstGeom>
        </p:spPr>
      </p:pic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NỘI DUNG- TRÒ CHUYỆN – TÌM HIỂU VỀ CÁC CON VẬT SỐNG TRONG RỪNG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9565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>
                <a:solidFill>
                  <a:srgbClr val="C00000"/>
                </a:solidFill>
              </a:rPr>
              <a:t>Khác</a:t>
            </a:r>
            <a:r>
              <a:rPr lang="en-US" sz="8800" b="1" dirty="0">
                <a:solidFill>
                  <a:srgbClr val="C00000"/>
                </a:solidFill>
              </a:rPr>
              <a:t> </a:t>
            </a:r>
            <a:r>
              <a:rPr lang="en-US" sz="8800" b="1" dirty="0" err="1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2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429000" y="228600"/>
            <a:ext cx="22098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to,châm</a:t>
            </a:r>
            <a:r>
              <a:rPr lang="en-US" dirty="0"/>
              <a:t> </a:t>
            </a:r>
            <a:r>
              <a:rPr lang="en-US" dirty="0" err="1"/>
              <a:t>chạp,lông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đen,đuôi</a:t>
            </a:r>
            <a:r>
              <a:rPr lang="en-US" dirty="0"/>
              <a:t> </a:t>
            </a:r>
            <a:r>
              <a:rPr lang="en-US" dirty="0" err="1"/>
              <a:t>ngắn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8153400" y="228600"/>
            <a:ext cx="2057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Hổ</a:t>
            </a:r>
            <a:r>
              <a:rPr lang="en-US" dirty="0"/>
              <a:t> </a:t>
            </a:r>
            <a:r>
              <a:rPr lang="en-US" dirty="0" err="1"/>
              <a:t>lông</a:t>
            </a:r>
            <a:r>
              <a:rPr lang="en-US" dirty="0"/>
              <a:t> </a:t>
            </a:r>
            <a:r>
              <a:rPr lang="en-US" dirty="0" err="1"/>
              <a:t>vằn,có</a:t>
            </a:r>
            <a:r>
              <a:rPr lang="en-US" dirty="0"/>
              <a:t> </a:t>
            </a:r>
            <a:r>
              <a:rPr lang="en-US" dirty="0" err="1"/>
              <a:t>ria,đuôi</a:t>
            </a:r>
            <a:r>
              <a:rPr lang="en-US" dirty="0"/>
              <a:t> </a:t>
            </a:r>
            <a:r>
              <a:rPr lang="en-US" dirty="0" err="1"/>
              <a:t>dài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Mở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rộng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10113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05113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2062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86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95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26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912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785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9470467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34976" y="5164489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9043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7481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8614584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90" y="4793469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2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0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ich ngoc\Documents\te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oc\Documents\huo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0"/>
            <a:ext cx="45719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bich ngoc\Documents\s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o Cougar growl and snarlanimals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2029921" y="289719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HĐ3: </a:t>
            </a:r>
            <a:r>
              <a:rPr lang="en-US" b="1" u="sng" dirty="0" err="1" smtClean="0">
                <a:solidFill>
                  <a:srgbClr val="FF00FF"/>
                </a:solidFill>
              </a:rPr>
              <a:t>Kết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thúc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dirty="0" err="1" smtClean="0">
                <a:solidFill>
                  <a:srgbClr val="FF00FF"/>
                </a:solidFill>
              </a:rPr>
              <a:t>Vận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động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theo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nhạc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bài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hát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10113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05113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2062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86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95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26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912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785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9470467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34976" y="5164489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9043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7481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8614584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90" y="4793469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2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0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800600"/>
            <a:ext cx="6400800" cy="152400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voi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3800" y="685801"/>
            <a:ext cx="4305300" cy="4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7688277" y="1518135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flipH="1">
            <a:off x="4839494" y="0"/>
            <a:ext cx="45719" cy="9906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705101" y="304801"/>
            <a:ext cx="2057399" cy="1295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638800" y="228600"/>
            <a:ext cx="7620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524000" y="4114800"/>
            <a:ext cx="3124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705600" y="76200"/>
            <a:ext cx="13335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638800" y="952500"/>
            <a:ext cx="5029200" cy="25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8305800" y="2228850"/>
            <a:ext cx="2514600" cy="742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676400" y="1752600"/>
            <a:ext cx="2514600" cy="84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24000" y="2600324"/>
            <a:ext cx="2895600" cy="727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ngoc\Documents\vo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01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ch ngoc\Documents\vo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0396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ger_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1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533401"/>
            <a:ext cx="7772400" cy="306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5410200"/>
            <a:ext cx="6400800" cy="144780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h</a:t>
            </a:r>
            <a:r>
              <a:rPr lang="en-US" sz="8800" b="1" dirty="0" err="1">
                <a:solidFill>
                  <a:srgbClr val="C00000"/>
                </a:solidFill>
              </a:rPr>
              <a:t>ổ</a:t>
            </a:r>
            <a:endParaRPr lang="en-US" sz="8800" b="1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144000" y="0"/>
            <a:ext cx="990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9448800" y="762000"/>
            <a:ext cx="9906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458200" y="76200"/>
            <a:ext cx="11811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9144000" y="1905000"/>
            <a:ext cx="1295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8458200" y="2514600"/>
            <a:ext cx="22098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9296400" y="2514600"/>
            <a:ext cx="13716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905000" y="76200"/>
            <a:ext cx="2438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76400" y="609600"/>
            <a:ext cx="4191000" cy="2171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600200" y="3048000"/>
            <a:ext cx="838200" cy="1524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ch ngoc\Documents\ho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4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ch ngoc\Documents\ho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94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04801"/>
            <a:ext cx="7772400" cy="329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5181600"/>
            <a:ext cx="6400800" cy="167640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UL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6553200" y="228600"/>
            <a:ext cx="2057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00400" y="0"/>
            <a:ext cx="16002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95800" y="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324600" y="685800"/>
            <a:ext cx="3352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553200" y="1409700"/>
            <a:ext cx="3352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05000" y="457200"/>
            <a:ext cx="1828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581900" y="2209800"/>
            <a:ext cx="25527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458200" y="2971800"/>
            <a:ext cx="1676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8001000" y="3657600"/>
            <a:ext cx="21336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752600" y="952500"/>
            <a:ext cx="1066800" cy="3390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5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95</Words>
  <Application>Microsoft Office PowerPoint</Application>
  <PresentationFormat>Widescreen</PresentationFormat>
  <Paragraphs>24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PowerPoint Presentation</vt:lpstr>
      <vt:lpstr> NỘI DUNG- TRÒ CHUYỆN – TÌM HIỂU VỀ CÁC CON VẬT SỐNG TRONG RỪNG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 Sự giống và khác nhau của voi – khỉ</vt:lpstr>
      <vt:lpstr>PowerPoint Presentation</vt:lpstr>
      <vt:lpstr>PowerPoint Presentation</vt:lpstr>
      <vt:lpstr>So sánh  Sự giống và khác nhau của Gấu – hổ</vt:lpstr>
      <vt:lpstr>PowerPoint Presentation</vt:lpstr>
      <vt:lpstr>PowerPoint Presentation</vt:lpstr>
      <vt:lpstr>Mở rộng  </vt:lpstr>
      <vt:lpstr>PowerPoint Presentation</vt:lpstr>
      <vt:lpstr>PowerPoint Presentation</vt:lpstr>
      <vt:lpstr>HĐ3: Kết thúc Vận động theo nhạc bài hát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ngoc</dc:creator>
  <cp:lastModifiedBy>Techsi.vn</cp:lastModifiedBy>
  <cp:revision>32</cp:revision>
  <dcterms:created xsi:type="dcterms:W3CDTF">2013-12-07T08:37:31Z</dcterms:created>
  <dcterms:modified xsi:type="dcterms:W3CDTF">2025-12-03T08:29:46Z</dcterms:modified>
</cp:coreProperties>
</file>