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7" r:id="rId5"/>
    <p:sldId id="264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3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CF37-7349-4971-9CF3-337477D5BFAB}" type="datetimeFigureOut">
              <a:rPr lang="en-US" smtClean="0"/>
              <a:t>08-Dec-25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734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BAN MAI 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016" y="3574472"/>
            <a:ext cx="72459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(Theo mẫu)</a:t>
            </a:r>
            <a:endParaRPr lang="it-IT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26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23" y="2087314"/>
            <a:ext cx="962354" cy="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0" y="0"/>
            <a:ext cx="122299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1164" y="4221018"/>
            <a:ext cx="980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: Cùng hát bài hát: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’Gà trống thổi kèn”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a-Trong-Thoi-Ken-Be-Minh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5054" y="5998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23854" y="2179782"/>
            <a:ext cx="5855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0"/>
            <a:ext cx="12127345" cy="67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ollow-The-Wind-Jul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74"/>
            <a:ext cx="1229412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8835" y="2254106"/>
            <a:ext cx="701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 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ollow-The-Wind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36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8054-6309-C1D5-D742-4CD52587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46FCF-C392-0ECD-25F8-76CB55DF2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" y="1972"/>
            <a:ext cx="12192872" cy="6875044"/>
          </a:xfrm>
        </p:spPr>
      </p:pic>
    </p:spTree>
    <p:extLst>
      <p:ext uri="{BB962C8B-B14F-4D97-AF65-F5344CB8AC3E}">
        <p14:creationId xmlns:p14="http://schemas.microsoft.com/office/powerpoint/2010/main" val="27753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"/>
    </mc:Choice>
    <mc:Fallback xmlns="">
      <p:transition spd="slow" advTm="702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58</Words>
  <Application>Microsoft Office PowerPoint</Application>
  <PresentationFormat>Widescreen</PresentationFormat>
  <Paragraphs>10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15</cp:revision>
  <dcterms:created xsi:type="dcterms:W3CDTF">2024-08-04T01:57:58Z</dcterms:created>
  <dcterms:modified xsi:type="dcterms:W3CDTF">2025-12-08T09:30:50Z</dcterms:modified>
</cp:coreProperties>
</file>