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2" r:id="rId5"/>
    <p:sldId id="273" r:id="rId6"/>
    <p:sldId id="263" r:id="rId7"/>
    <p:sldId id="267" r:id="rId8"/>
    <p:sldId id="260" r:id="rId9"/>
    <p:sldId id="275" r:id="rId10"/>
    <p:sldId id="276" r:id="rId11"/>
    <p:sldId id="277" r:id="rId12"/>
    <p:sldId id="278" r:id="rId13"/>
    <p:sldId id="279" r:id="rId14"/>
    <p:sldId id="261" r:id="rId15"/>
    <p:sldId id="264" r:id="rId16"/>
    <p:sldId id="268" r:id="rId17"/>
    <p:sldId id="270" r:id="rId18"/>
    <p:sldId id="269" r:id="rId19"/>
    <p:sldId id="274" r:id="rId20"/>
    <p:sldId id="280" r:id="rId21"/>
    <p:sldId id="282" r:id="rId22"/>
    <p:sldId id="265" r:id="rId23"/>
    <p:sldId id="281" r:id="rId24"/>
    <p:sldId id="266" r:id="rId25"/>
    <p:sldId id="271" r:id="rId26"/>
    <p:sldId id="25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70EE-0D32-79DC-4523-F8A15177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6A6DE-A4FE-B044-7EE7-0D21360A4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D0FB6-E4DD-D305-1B25-AAB5DFF0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8CB20-A29C-E658-B509-809B603DD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7CFB9-F7AD-6906-F344-AD3CA2DA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87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987F-C6CF-305D-1882-851B8033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13A66-A0F4-D7E4-6DD3-33A863E93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E375E-38A2-2B7C-F91D-1A161FAC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12CEB-C824-8E97-B0CB-E00710AC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1C347-3552-47DE-62BF-E3351DF0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53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4D9791-1165-528C-ED1A-AAC3D54F3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20517-0AF7-56EC-2190-C5E02A3AE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38959-46E4-60EE-54E5-73863126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69DF3-8E0F-B828-4DFB-40E417FA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0713F-3A5E-4A64-99D3-07A1F3170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82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102C-2F06-95A7-1A35-5DF4888A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8B5E0-EC03-9738-1406-E178A4689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8421D-F13B-B528-06B6-8487383E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B4F59-5EE3-33B8-7BEA-9BCBC3E4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A0A9A-24C3-67FF-8E71-120C4975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591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1A7F-AB3F-5A61-DAEE-84225457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733DC-E296-DF75-C1BC-678FAFF16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B09B7-4E91-BA69-77F6-44F9CCE2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9B026-4FCF-E82C-870A-7819C8ED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A148B-A997-4737-E16F-A07C9902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47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6DE8-0CA2-142C-B773-BA99AABA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FD34E-BE0D-6570-8888-A2CF94075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73698-3C06-F988-4E47-63787D919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FDCC2-3F2A-FC89-9CEE-3893BB99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A0D25-4B5D-C6CC-5ED6-6D06BD3A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B6E3F-3246-A33A-87FC-061D52B5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80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B82F-FDDC-64C5-2AA0-77AEC149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A7E44-6624-7FA6-792A-9473DFBB5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6B4F7-A1BB-CD80-6D4C-EC0626E4A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D45D6-D10E-6D2A-7F59-E6EB8283A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290D1-432D-0F3E-9E65-3AF5738BE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71B5E8-CA83-BD87-AB84-777EB900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C8A0A-769C-F530-577A-5BB17202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1B8D91-6FCB-95ED-1BEA-751A1840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120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FF2AE-9CFE-B631-A882-D1C4B5AC0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D4BF8-171A-E028-9413-E762B0F4E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62A0D-FD2C-09CC-CCBB-9706BA8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B9458-2E6B-76F6-5D79-0C885F1D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10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BF672-324F-3233-E9FC-53A2F4DA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9107E-F582-0D3C-04EA-A6ACD295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6AC31-5295-A3F4-6387-91B79E0D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100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7B846-C097-3DBE-A1A5-21354B34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9FB10-8F82-E209-3442-F5920999E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83BFF-0BF0-D1FE-DD82-DD49E80CF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00F8D-BB2A-1BC5-D241-8DE607B3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8025A-748F-694E-7908-1AD33EB0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AE87B-BFC7-EB74-8CC5-91A8453F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67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7CC8-248A-2DFD-55BB-0C46DF3C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31DA38-A65A-3D30-0AC0-78421393E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4861D-AC6D-2601-6894-B5C2DEE01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BB143-D5B1-0A5C-4E89-E94F28C0E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D71-BBAC-4157-8109-455E3A3AFEC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B62A3-E53F-96CC-3A92-3778D306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DB099-CFD6-55DF-D239-CB8C7279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965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3E6F7B-F22D-1857-92C9-67DC3132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1EB6C-8A48-C777-E901-62587F1BB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78998-6BCE-F372-3F74-7EE4ACCE7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BDD71-BBAC-4157-8109-455E3A3AFEC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D4CA4-2D9E-C34E-744F-8040261D3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2EAF7-5ABB-8F36-0A92-474D90C9D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B7A76-5494-4337-8A19-ABB21169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3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p dễ thương">
            <a:extLst>
              <a:ext uri="{FF2B5EF4-FFF2-40B4-BE49-F238E27FC236}">
                <a16:creationId xmlns:a16="http://schemas.microsoft.com/office/drawing/2014/main" id="{1CA736A9-678C-931D-2256-D0E6558C8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09057E-5C70-8578-F48C-54369E95295C}"/>
              </a:ext>
            </a:extLst>
          </p:cNvPr>
          <p:cNvSpPr txBox="1"/>
          <p:nvPr/>
        </p:nvSpPr>
        <p:spPr>
          <a:xfrm>
            <a:off x="3853528" y="192504"/>
            <a:ext cx="4484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10B31-AD6C-14C8-7971-81139DA01DBE}"/>
              </a:ext>
            </a:extLst>
          </p:cNvPr>
          <p:cNvSpPr txBox="1"/>
          <p:nvPr/>
        </p:nvSpPr>
        <p:spPr>
          <a:xfrm>
            <a:off x="2051781" y="2391961"/>
            <a:ext cx="808843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CHỮ VIẾT</a:t>
            </a:r>
          </a:p>
          <a:p>
            <a:pPr algn="ctr">
              <a:lnSpc>
                <a:spcPct val="15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chữ cái b, d, đ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A2D3C-A016-9775-6495-B09448375383}"/>
              </a:ext>
            </a:extLst>
          </p:cNvPr>
          <p:cNvSpPr txBox="1"/>
          <p:nvPr/>
        </p:nvSpPr>
        <p:spPr>
          <a:xfrm>
            <a:off x="4143104" y="4098975"/>
            <a:ext cx="431720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30 - 35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53" y="1031339"/>
            <a:ext cx="1291689" cy="12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5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D6F21-9850-9F76-5CD8-FCCBF45E1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C01785-2751-6AEA-D752-962E9FD6C733}"/>
              </a:ext>
            </a:extLst>
          </p:cNvPr>
          <p:cNvSpPr txBox="1"/>
          <p:nvPr/>
        </p:nvSpPr>
        <p:spPr>
          <a:xfrm>
            <a:off x="2401154" y="327180"/>
            <a:ext cx="1069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DC749-8110-9AD0-6B5C-60EB9D2C13D6}"/>
              </a:ext>
            </a:extLst>
          </p:cNvPr>
          <p:cNvSpPr txBox="1"/>
          <p:nvPr/>
        </p:nvSpPr>
        <p:spPr>
          <a:xfrm>
            <a:off x="3318202" y="337466"/>
            <a:ext cx="1069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9563B-1A38-29F2-3BF7-A2677C698BBD}"/>
              </a:ext>
            </a:extLst>
          </p:cNvPr>
          <p:cNvSpPr txBox="1"/>
          <p:nvPr/>
        </p:nvSpPr>
        <p:spPr>
          <a:xfrm>
            <a:off x="4176404" y="347752"/>
            <a:ext cx="1157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anose="020B7200000000000000" pitchFamily="34" charset="0"/>
              </a:rPr>
              <a:t>¶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611C9-402F-135B-52BE-ED7D1E686FC8}"/>
              </a:ext>
            </a:extLst>
          </p:cNvPr>
          <p:cNvSpPr txBox="1"/>
          <p:nvPr/>
        </p:nvSpPr>
        <p:spPr>
          <a:xfrm>
            <a:off x="5219133" y="347752"/>
            <a:ext cx="1069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BD2FD-30E1-FF23-4D9F-30E043E3EFE7}"/>
              </a:ext>
            </a:extLst>
          </p:cNvPr>
          <p:cNvSpPr txBox="1"/>
          <p:nvPr/>
        </p:nvSpPr>
        <p:spPr>
          <a:xfrm>
            <a:off x="7090645" y="433137"/>
            <a:ext cx="1157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D1BC4-2756-A563-FF4A-04DAC7733E97}"/>
              </a:ext>
            </a:extLst>
          </p:cNvPr>
          <p:cNvSpPr txBox="1"/>
          <p:nvPr/>
        </p:nvSpPr>
        <p:spPr>
          <a:xfrm>
            <a:off x="8141369" y="433137"/>
            <a:ext cx="1069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anose="020B7200000000000000" pitchFamily="34" charset="0"/>
              </a:rPr>
              <a:t>ï</a:t>
            </a:r>
          </a:p>
        </p:txBody>
      </p:sp>
    </p:spTree>
    <p:extLst>
      <p:ext uri="{BB962C8B-B14F-4D97-AF65-F5344CB8AC3E}">
        <p14:creationId xmlns:p14="http://schemas.microsoft.com/office/powerpoint/2010/main" val="3120169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3.95833E-6 0.4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1.45833E-6 0.442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D6F21-9850-9F76-5CD8-FCCBF45E1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A19E2F-818F-929F-5E87-38B063D126FF}"/>
              </a:ext>
            </a:extLst>
          </p:cNvPr>
          <p:cNvSpPr txBox="1"/>
          <p:nvPr/>
        </p:nvSpPr>
        <p:spPr>
          <a:xfrm>
            <a:off x="4547338" y="735955"/>
            <a:ext cx="309732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dirty="0">
                <a:solidFill>
                  <a:srgbClr val="002060"/>
                </a:solidFill>
                <a:latin typeface=".VnAvant" panose="020B7200000000000000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114877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D6F21-9850-9F76-5CD8-FCCBF45E1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id="{A4603E04-CD11-2219-CB88-97E990F9D694}"/>
              </a:ext>
            </a:extLst>
          </p:cNvPr>
          <p:cNvSpPr/>
          <p:nvPr/>
        </p:nvSpPr>
        <p:spPr>
          <a:xfrm>
            <a:off x="12575972" y="2438400"/>
            <a:ext cx="2598821" cy="2598821"/>
          </a:xfrm>
          <a:prstGeom prst="don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F7BA8-FB93-4118-C032-24801D3C430C}"/>
              </a:ext>
            </a:extLst>
          </p:cNvPr>
          <p:cNvSpPr/>
          <p:nvPr/>
        </p:nvSpPr>
        <p:spPr>
          <a:xfrm>
            <a:off x="-1009650" y="1574800"/>
            <a:ext cx="706640" cy="34624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4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1273 L -0.64779 0.0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625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D6F21-9850-9F76-5CD8-FCCBF45E1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DB048F-E53A-418C-68EC-AE140B11F46C}"/>
              </a:ext>
            </a:extLst>
          </p:cNvPr>
          <p:cNvSpPr txBox="1"/>
          <p:nvPr/>
        </p:nvSpPr>
        <p:spPr>
          <a:xfrm>
            <a:off x="4750538" y="1149435"/>
            <a:ext cx="261481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2060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81B32-741D-5945-7529-334306344943}"/>
              </a:ext>
            </a:extLst>
          </p:cNvPr>
          <p:cNvSpPr txBox="1"/>
          <p:nvPr/>
        </p:nvSpPr>
        <p:spPr>
          <a:xfrm>
            <a:off x="1068875" y="1149435"/>
            <a:ext cx="2762295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2060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8F11B-6E00-9725-EBF5-43F1002C2F0A}"/>
              </a:ext>
            </a:extLst>
          </p:cNvPr>
          <p:cNvSpPr txBox="1"/>
          <p:nvPr/>
        </p:nvSpPr>
        <p:spPr>
          <a:xfrm>
            <a:off x="8803261" y="2105870"/>
            <a:ext cx="2013693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2060"/>
                </a:solidFill>
                <a:latin typeface="HP001 4 hàng" panose="020B06030503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52365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hình nền powerpoint cho trẻ mầm mon đẹp, dễ thương - THPT Kỳ Anh">
            <a:extLst>
              <a:ext uri="{FF2B5EF4-FFF2-40B4-BE49-F238E27FC236}">
                <a16:creationId xmlns:a16="http://schemas.microsoft.com/office/drawing/2014/main" id="{39CBAF03-D0A3-0ACE-6C46-1238E9E1A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912AF-E624-4745-BF6B-8EBA46920CDE}"/>
              </a:ext>
            </a:extLst>
          </p:cNvPr>
          <p:cNvSpPr txBox="1"/>
          <p:nvPr/>
        </p:nvSpPr>
        <p:spPr>
          <a:xfrm>
            <a:off x="3842819" y="2598003"/>
            <a:ext cx="4506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</a:p>
        </p:txBody>
      </p:sp>
    </p:spTree>
    <p:extLst>
      <p:ext uri="{BB962C8B-B14F-4D97-AF65-F5344CB8AC3E}">
        <p14:creationId xmlns:p14="http://schemas.microsoft.com/office/powerpoint/2010/main" val="1983518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4A5D-07D7-4E44-8AE5-FB30E86D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43B5E-2781-B571-5CE8-6B681069B5E1}"/>
              </a:ext>
            </a:extLst>
          </p:cNvPr>
          <p:cNvSpPr txBox="1"/>
          <p:nvPr/>
        </p:nvSpPr>
        <p:spPr>
          <a:xfrm>
            <a:off x="4487226" y="5527737"/>
            <a:ext cx="32175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.VnAvant" panose="020B7200000000000000" pitchFamily="34" charset="0"/>
              </a:rPr>
              <a:t>Xe ®¹p</a:t>
            </a:r>
          </a:p>
        </p:txBody>
      </p:sp>
      <p:pic>
        <p:nvPicPr>
          <p:cNvPr id="1026" name="Picture 2" descr="Những mẫu xe đạp trẻ em 7 tuổi tốt nhất cho bé gái | websosanh.vn">
            <a:extLst>
              <a:ext uri="{FF2B5EF4-FFF2-40B4-BE49-F238E27FC236}">
                <a16:creationId xmlns:a16="http://schemas.microsoft.com/office/drawing/2014/main" id="{BC6A851A-20FA-E1F7-1F3B-0350E247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4" y="419145"/>
            <a:ext cx="7334250" cy="4886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35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4A5D-07D7-4E44-8AE5-FB30E86D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11684C-8007-9373-910D-BF701689ADFF}"/>
              </a:ext>
            </a:extLst>
          </p:cNvPr>
          <p:cNvSpPr txBox="1"/>
          <p:nvPr/>
        </p:nvSpPr>
        <p:spPr>
          <a:xfrm>
            <a:off x="3133112" y="349496"/>
            <a:ext cx="10102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vant" panose="020B7200000000000000" pitchFamily="34" charset="0"/>
              </a:rPr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EB871-1B26-4326-BBC8-CE22F0F1414B}"/>
              </a:ext>
            </a:extLst>
          </p:cNvPr>
          <p:cNvSpPr txBox="1"/>
          <p:nvPr/>
        </p:nvSpPr>
        <p:spPr>
          <a:xfrm>
            <a:off x="4069170" y="349496"/>
            <a:ext cx="112883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2901E-E753-352C-E5E0-D0DE96BE2D9A}"/>
              </a:ext>
            </a:extLst>
          </p:cNvPr>
          <p:cNvSpPr txBox="1"/>
          <p:nvPr/>
        </p:nvSpPr>
        <p:spPr>
          <a:xfrm>
            <a:off x="5621152" y="349496"/>
            <a:ext cx="1157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10806-2BEA-4B51-12F9-C3FEE902FA75}"/>
              </a:ext>
            </a:extLst>
          </p:cNvPr>
          <p:cNvSpPr txBox="1"/>
          <p:nvPr/>
        </p:nvSpPr>
        <p:spPr>
          <a:xfrm>
            <a:off x="6704686" y="349496"/>
            <a:ext cx="1157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vant" panose="020B7200000000000000" pitchFamily="34" charset="0"/>
              </a:rPr>
              <a:t>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8592B-D993-9179-F642-FC0963B84067}"/>
              </a:ext>
            </a:extLst>
          </p:cNvPr>
          <p:cNvSpPr txBox="1"/>
          <p:nvPr/>
        </p:nvSpPr>
        <p:spPr>
          <a:xfrm>
            <a:off x="7788221" y="349496"/>
            <a:ext cx="1157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vant" panose="020B7200000000000000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923866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2.08333E-6 0.4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4.16667E-6 0.400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4A5D-07D7-4E44-8AE5-FB30E86D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2EABC8-EF15-6981-F739-DA9A5900CF6C}"/>
              </a:ext>
            </a:extLst>
          </p:cNvPr>
          <p:cNvSpPr txBox="1"/>
          <p:nvPr/>
        </p:nvSpPr>
        <p:spPr>
          <a:xfrm>
            <a:off x="4547338" y="735955"/>
            <a:ext cx="309732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dirty="0">
                <a:solidFill>
                  <a:srgbClr val="00B050"/>
                </a:solidFill>
                <a:latin typeface=".VnAvant" panose="020B7200000000000000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282341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4A5D-07D7-4E44-8AE5-FB30E86D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29C427ED-0AB9-C2EE-219E-C8A84189F13D}"/>
              </a:ext>
            </a:extLst>
          </p:cNvPr>
          <p:cNvSpPr/>
          <p:nvPr/>
        </p:nvSpPr>
        <p:spPr>
          <a:xfrm>
            <a:off x="12575972" y="2438400"/>
            <a:ext cx="2598821" cy="2598821"/>
          </a:xfrm>
          <a:prstGeom prst="don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D528DB-8D4A-01F9-6535-9B4C7771832A}"/>
              </a:ext>
            </a:extLst>
          </p:cNvPr>
          <p:cNvSpPr/>
          <p:nvPr/>
        </p:nvSpPr>
        <p:spPr>
          <a:xfrm>
            <a:off x="-990600" y="1574800"/>
            <a:ext cx="687590" cy="34624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AAA73-C7BE-8F30-6EF3-DBDBEC6AD346}"/>
              </a:ext>
            </a:extLst>
          </p:cNvPr>
          <p:cNvSpPr/>
          <p:nvPr/>
        </p:nvSpPr>
        <p:spPr>
          <a:xfrm>
            <a:off x="6239196" y="-735955"/>
            <a:ext cx="1337733" cy="3894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95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1273 L -0.64779 0.0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625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115 L -0.00469 0.376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85DF24-EC12-C8DE-24BE-E9EF2D16B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99950-D9C1-257A-4763-B336F07DD725}"/>
              </a:ext>
            </a:extLst>
          </p:cNvPr>
          <p:cNvSpPr txBox="1"/>
          <p:nvPr/>
        </p:nvSpPr>
        <p:spPr>
          <a:xfrm>
            <a:off x="4750538" y="1149435"/>
            <a:ext cx="261481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B05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D77DF-3B97-9516-12DA-BC9CBC6EB004}"/>
              </a:ext>
            </a:extLst>
          </p:cNvPr>
          <p:cNvSpPr txBox="1"/>
          <p:nvPr/>
        </p:nvSpPr>
        <p:spPr>
          <a:xfrm>
            <a:off x="1068875" y="1149435"/>
            <a:ext cx="2916183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B050"/>
                </a:solidFill>
                <a:latin typeface=".VnAvant" panose="020B7200000000000000" pitchFamily="34" charset="0"/>
              </a:rPr>
              <a:t>§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FB18E-3820-4819-BDFD-8D665D62B65D}"/>
              </a:ext>
            </a:extLst>
          </p:cNvPr>
          <p:cNvSpPr txBox="1"/>
          <p:nvPr/>
        </p:nvSpPr>
        <p:spPr>
          <a:xfrm>
            <a:off x="8803261" y="2105870"/>
            <a:ext cx="2013693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B050"/>
                </a:solidFill>
                <a:latin typeface="HP001 4 hàng" panose="020B06030503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9920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hình nền powerpoint cho trẻ mầm mon đẹp, dễ thương - THPT Kỳ Anh">
            <a:extLst>
              <a:ext uri="{FF2B5EF4-FFF2-40B4-BE49-F238E27FC236}">
                <a16:creationId xmlns:a16="http://schemas.microsoft.com/office/drawing/2014/main" id="{39CBAF03-D0A3-0ACE-6C46-1238E9E1A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912AF-E624-4745-BF6B-8EBA46920CDE}"/>
              </a:ext>
            </a:extLst>
          </p:cNvPr>
          <p:cNvSpPr txBox="1"/>
          <p:nvPr/>
        </p:nvSpPr>
        <p:spPr>
          <a:xfrm>
            <a:off x="3842819" y="2598003"/>
            <a:ext cx="4506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34303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 hình nền powerpoint cho trẻ mầm mon đẹp, dễ thương - THPT Kỳ Anh">
            <a:extLst>
              <a:ext uri="{FF2B5EF4-FFF2-40B4-BE49-F238E27FC236}">
                <a16:creationId xmlns:a16="http://schemas.microsoft.com/office/drawing/2014/main" id="{32F86319-E049-3A3E-60B0-C634C1926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09BA27-3062-8B4F-183E-53C27EC63E45}"/>
              </a:ext>
            </a:extLst>
          </p:cNvPr>
          <p:cNvSpPr txBox="1"/>
          <p:nvPr/>
        </p:nvSpPr>
        <p:spPr>
          <a:xfrm>
            <a:off x="3311423" y="2598003"/>
            <a:ext cx="5569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- d - đ</a:t>
            </a:r>
          </a:p>
        </p:txBody>
      </p:sp>
    </p:spTree>
    <p:extLst>
      <p:ext uri="{BB962C8B-B14F-4D97-AF65-F5344CB8AC3E}">
        <p14:creationId xmlns:p14="http://schemas.microsoft.com/office/powerpoint/2010/main" val="91238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4A5D-07D7-4E44-8AE5-FB30E86D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BE21B0-F09C-7820-C778-ECA076FDBBF9}"/>
              </a:ext>
            </a:extLst>
          </p:cNvPr>
          <p:cNvSpPr txBox="1"/>
          <p:nvPr/>
        </p:nvSpPr>
        <p:spPr>
          <a:xfrm>
            <a:off x="4053613" y="209550"/>
            <a:ext cx="4084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So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s¸nh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÷ b - 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D6AD1-8CB5-B394-A00B-54EEA890EA96}"/>
              </a:ext>
            </a:extLst>
          </p:cNvPr>
          <p:cNvSpPr txBox="1"/>
          <p:nvPr/>
        </p:nvSpPr>
        <p:spPr>
          <a:xfrm>
            <a:off x="1438795" y="1174536"/>
            <a:ext cx="261481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11441-F471-9F27-FE71-8AEFF73EB032}"/>
              </a:ext>
            </a:extLst>
          </p:cNvPr>
          <p:cNvSpPr txBox="1"/>
          <p:nvPr/>
        </p:nvSpPr>
        <p:spPr>
          <a:xfrm>
            <a:off x="7276167" y="1174536"/>
            <a:ext cx="261481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20F012F2-4E9A-7017-B89D-7CB121F1D77B}"/>
              </a:ext>
            </a:extLst>
          </p:cNvPr>
          <p:cNvSpPr/>
          <p:nvPr/>
        </p:nvSpPr>
        <p:spPr>
          <a:xfrm>
            <a:off x="1740075" y="2662989"/>
            <a:ext cx="2148613" cy="2180078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6EE14E1-FD25-E66C-DC05-438850A5AE93}"/>
              </a:ext>
            </a:extLst>
          </p:cNvPr>
          <p:cNvSpPr/>
          <p:nvPr/>
        </p:nvSpPr>
        <p:spPr>
          <a:xfrm>
            <a:off x="7425695" y="2662989"/>
            <a:ext cx="2148613" cy="2180078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BBEBB5-BFB8-AC76-7F5E-82A124629F05}"/>
              </a:ext>
            </a:extLst>
          </p:cNvPr>
          <p:cNvSpPr/>
          <p:nvPr/>
        </p:nvSpPr>
        <p:spPr>
          <a:xfrm>
            <a:off x="1715537" y="2069076"/>
            <a:ext cx="536536" cy="27505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4D85C-5197-536A-66E7-017CBFD076D8}"/>
              </a:ext>
            </a:extLst>
          </p:cNvPr>
          <p:cNvSpPr/>
          <p:nvPr/>
        </p:nvSpPr>
        <p:spPr>
          <a:xfrm>
            <a:off x="9075936" y="1949925"/>
            <a:ext cx="536536" cy="2885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2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4A5D-07D7-4E44-8AE5-FB30E86D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BE21B0-F09C-7820-C778-ECA076FDBBF9}"/>
              </a:ext>
            </a:extLst>
          </p:cNvPr>
          <p:cNvSpPr txBox="1"/>
          <p:nvPr/>
        </p:nvSpPr>
        <p:spPr>
          <a:xfrm>
            <a:off x="4053613" y="209550"/>
            <a:ext cx="4084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So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s¸nh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÷ d - 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D6AD1-8CB5-B394-A00B-54EEA890EA96}"/>
              </a:ext>
            </a:extLst>
          </p:cNvPr>
          <p:cNvSpPr txBox="1"/>
          <p:nvPr/>
        </p:nvSpPr>
        <p:spPr>
          <a:xfrm>
            <a:off x="1438795" y="1174536"/>
            <a:ext cx="261481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11441-F471-9F27-FE71-8AEFF73EB032}"/>
              </a:ext>
            </a:extLst>
          </p:cNvPr>
          <p:cNvSpPr txBox="1"/>
          <p:nvPr/>
        </p:nvSpPr>
        <p:spPr>
          <a:xfrm>
            <a:off x="7276167" y="1174536"/>
            <a:ext cx="261481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20F012F2-4E9A-7017-B89D-7CB121F1D77B}"/>
              </a:ext>
            </a:extLst>
          </p:cNvPr>
          <p:cNvSpPr/>
          <p:nvPr/>
        </p:nvSpPr>
        <p:spPr>
          <a:xfrm>
            <a:off x="1595697" y="2655325"/>
            <a:ext cx="2148613" cy="2171700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6EE14E1-FD25-E66C-DC05-438850A5AE93}"/>
              </a:ext>
            </a:extLst>
          </p:cNvPr>
          <p:cNvSpPr/>
          <p:nvPr/>
        </p:nvSpPr>
        <p:spPr>
          <a:xfrm>
            <a:off x="7425695" y="2655325"/>
            <a:ext cx="2148613" cy="2171700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BBEBB5-BFB8-AC76-7F5E-82A124629F05}"/>
              </a:ext>
            </a:extLst>
          </p:cNvPr>
          <p:cNvSpPr/>
          <p:nvPr/>
        </p:nvSpPr>
        <p:spPr>
          <a:xfrm>
            <a:off x="3231190" y="2069076"/>
            <a:ext cx="536536" cy="2750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4D85C-5197-536A-66E7-017CBFD076D8}"/>
              </a:ext>
            </a:extLst>
          </p:cNvPr>
          <p:cNvSpPr/>
          <p:nvPr/>
        </p:nvSpPr>
        <p:spPr>
          <a:xfrm>
            <a:off x="9059894" y="1933883"/>
            <a:ext cx="536536" cy="2885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6DF61F-844B-A9A3-5E8A-233A0D00B3C7}"/>
              </a:ext>
            </a:extLst>
          </p:cNvPr>
          <p:cNvSpPr/>
          <p:nvPr/>
        </p:nvSpPr>
        <p:spPr>
          <a:xfrm>
            <a:off x="8659906" y="2124635"/>
            <a:ext cx="1116489" cy="318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99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 hình nền powerpoint cho trẻ mầm mon đẹp, dễ thương - THPT Kỳ Anh">
            <a:extLst>
              <a:ext uri="{FF2B5EF4-FFF2-40B4-BE49-F238E27FC236}">
                <a16:creationId xmlns:a16="http://schemas.microsoft.com/office/drawing/2014/main" id="{32F86319-E049-3A3E-60B0-C634C1926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09BA27-3062-8B4F-183E-53C27EC63E45}"/>
              </a:ext>
            </a:extLst>
          </p:cNvPr>
          <p:cNvSpPr txBox="1"/>
          <p:nvPr/>
        </p:nvSpPr>
        <p:spPr>
          <a:xfrm>
            <a:off x="4889996" y="2598003"/>
            <a:ext cx="2412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ướng dẫn cách tạo hình nền cute powerpoint độc đáo và đẹp mắt">
            <a:extLst>
              <a:ext uri="{FF2B5EF4-FFF2-40B4-BE49-F238E27FC236}">
                <a16:creationId xmlns:a16="http://schemas.microsoft.com/office/drawing/2014/main" id="{158F5355-A221-933D-C244-9A842434D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BB174F-47A4-6D5A-B15B-4C1ABAD44A0F}"/>
              </a:ext>
            </a:extLst>
          </p:cNvPr>
          <p:cNvSpPr txBox="1"/>
          <p:nvPr/>
        </p:nvSpPr>
        <p:spPr>
          <a:xfrm>
            <a:off x="3463837" y="2274838"/>
            <a:ext cx="52643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</a:rPr>
              <a:t>Trò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err="1">
                <a:solidFill>
                  <a:srgbClr val="002060"/>
                </a:solidFill>
              </a:rPr>
              <a:t>chơi</a:t>
            </a:r>
            <a:r>
              <a:rPr lang="en-US" sz="7200" b="1" dirty="0">
                <a:solidFill>
                  <a:srgbClr val="002060"/>
                </a:solidFill>
              </a:rPr>
              <a:t> 1</a:t>
            </a:r>
          </a:p>
          <a:p>
            <a:pPr algn="ctr"/>
            <a:r>
              <a:rPr lang="en-US" sz="7200" b="1" dirty="0" err="1">
                <a:solidFill>
                  <a:srgbClr val="002060"/>
                </a:solidFill>
              </a:rPr>
              <a:t>Tìm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err="1">
                <a:solidFill>
                  <a:srgbClr val="002060"/>
                </a:solidFill>
              </a:rPr>
              <a:t>bạn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err="1">
                <a:solidFill>
                  <a:srgbClr val="002060"/>
                </a:solidFill>
              </a:rPr>
              <a:t>thân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7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ute Background Powerpoint Hình nền PowerPoint đáng yêu">
            <a:extLst>
              <a:ext uri="{FF2B5EF4-FFF2-40B4-BE49-F238E27FC236}">
                <a16:creationId xmlns:a16="http://schemas.microsoft.com/office/drawing/2014/main" id="{6CC1FCFF-D258-0983-5540-73E88A4A3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2E2C9B-2B6D-1A74-0AC9-1392E1C8A83E}"/>
              </a:ext>
            </a:extLst>
          </p:cNvPr>
          <p:cNvSpPr txBox="1"/>
          <p:nvPr/>
        </p:nvSpPr>
        <p:spPr>
          <a:xfrm>
            <a:off x="2847386" y="2274838"/>
            <a:ext cx="64972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</a:rPr>
              <a:t>Trò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err="1">
                <a:solidFill>
                  <a:srgbClr val="002060"/>
                </a:solidFill>
              </a:rPr>
              <a:t>chơi</a:t>
            </a:r>
            <a:r>
              <a:rPr lang="en-US" sz="7200" b="1" dirty="0">
                <a:solidFill>
                  <a:srgbClr val="002060"/>
                </a:solidFill>
              </a:rPr>
              <a:t> 2</a:t>
            </a:r>
          </a:p>
          <a:p>
            <a:pPr algn="ctr"/>
            <a:r>
              <a:rPr lang="en-US" sz="7200" b="1" dirty="0">
                <a:solidFill>
                  <a:srgbClr val="002060"/>
                </a:solidFill>
              </a:rPr>
              <a:t>Ai </a:t>
            </a:r>
            <a:r>
              <a:rPr lang="en-US" sz="7200" b="1" dirty="0" err="1">
                <a:solidFill>
                  <a:srgbClr val="002060"/>
                </a:solidFill>
              </a:rPr>
              <a:t>trồng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err="1">
                <a:solidFill>
                  <a:srgbClr val="002060"/>
                </a:solidFill>
              </a:rPr>
              <a:t>hoa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err="1">
                <a:solidFill>
                  <a:srgbClr val="002060"/>
                </a:solidFill>
              </a:rPr>
              <a:t>giỏi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5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ập nhật 2023 nền ppt dễ thương new nhất hiện nay">
            <a:extLst>
              <a:ext uri="{FF2B5EF4-FFF2-40B4-BE49-F238E27FC236}">
                <a16:creationId xmlns:a16="http://schemas.microsoft.com/office/drawing/2014/main" id="{160286BF-FBB5-6467-5527-AF3A27CA8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DF69DE-BDF2-4F9E-7F0F-02DB63121950}"/>
              </a:ext>
            </a:extLst>
          </p:cNvPr>
          <p:cNvSpPr txBox="1"/>
          <p:nvPr/>
        </p:nvSpPr>
        <p:spPr>
          <a:xfrm>
            <a:off x="1323698" y="1572127"/>
            <a:ext cx="9544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C6345-F09C-DD6C-3A18-352D21610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29" y="2521175"/>
            <a:ext cx="4553451" cy="369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4A5D-07D7-4E44-8AE5-FB30E86D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ĐÁNH GIÁ ỔN ĐỊNH VÀ PHÂN LOẠI TÍNH NỔI CỦA THUYỀN BUỒM TRUYỀN THỐNG VIỆT  NAM THEO TIÊU CHUẨN QUỐC TẾ ISO 12217-2">
            <a:extLst>
              <a:ext uri="{FF2B5EF4-FFF2-40B4-BE49-F238E27FC236}">
                <a16:creationId xmlns:a16="http://schemas.microsoft.com/office/drawing/2014/main" id="{CBD9E900-7ED4-4D42-BB69-5AD8E89ED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12" y="272715"/>
            <a:ext cx="8786976" cy="4936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4745D9-62C4-E492-D5DF-BA18FBAC7A5C}"/>
              </a:ext>
            </a:extLst>
          </p:cNvPr>
          <p:cNvSpPr txBox="1"/>
          <p:nvPr/>
        </p:nvSpPr>
        <p:spPr>
          <a:xfrm>
            <a:off x="3226464" y="5479611"/>
            <a:ext cx="57390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ThuyÒn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buåm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03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4A5D-07D7-4E44-8AE5-FB30E86D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F38F95-5BB9-0D8B-BAC3-F4BE4AED6091}"/>
              </a:ext>
            </a:extLst>
          </p:cNvPr>
          <p:cNvSpPr txBox="1"/>
          <p:nvPr/>
        </p:nvSpPr>
        <p:spPr>
          <a:xfrm>
            <a:off x="778178" y="1091092"/>
            <a:ext cx="62709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2EF35-4AD7-EB9B-B104-5828AB99FD5D}"/>
              </a:ext>
            </a:extLst>
          </p:cNvPr>
          <p:cNvSpPr txBox="1"/>
          <p:nvPr/>
        </p:nvSpPr>
        <p:spPr>
          <a:xfrm>
            <a:off x="1298888" y="1091092"/>
            <a:ext cx="1069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EC98F-1C4F-4E7B-217C-60397B7B2CC9}"/>
              </a:ext>
            </a:extLst>
          </p:cNvPr>
          <p:cNvSpPr txBox="1"/>
          <p:nvPr/>
        </p:nvSpPr>
        <p:spPr>
          <a:xfrm>
            <a:off x="2213901" y="1091092"/>
            <a:ext cx="1069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2B845-7D58-0DA8-C596-FB512CD8E6F8}"/>
              </a:ext>
            </a:extLst>
          </p:cNvPr>
          <p:cNvSpPr txBox="1"/>
          <p:nvPr/>
        </p:nvSpPr>
        <p:spPr>
          <a:xfrm>
            <a:off x="3177039" y="1091092"/>
            <a:ext cx="10406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AC897F-15BE-0D75-36A7-86A69E8D2DBA}"/>
              </a:ext>
            </a:extLst>
          </p:cNvPr>
          <p:cNvSpPr txBox="1"/>
          <p:nvPr/>
        </p:nvSpPr>
        <p:spPr>
          <a:xfrm>
            <a:off x="3999026" y="1091092"/>
            <a:ext cx="112883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C8B8A-0DFF-D544-6E2B-5E6D12A5D8E3}"/>
              </a:ext>
            </a:extLst>
          </p:cNvPr>
          <p:cNvSpPr txBox="1"/>
          <p:nvPr/>
        </p:nvSpPr>
        <p:spPr>
          <a:xfrm>
            <a:off x="4981915" y="1091092"/>
            <a:ext cx="1069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D106C-7F96-3529-8D54-1C1588597BA1}"/>
              </a:ext>
            </a:extLst>
          </p:cNvPr>
          <p:cNvSpPr txBox="1"/>
          <p:nvPr/>
        </p:nvSpPr>
        <p:spPr>
          <a:xfrm>
            <a:off x="6754020" y="1091092"/>
            <a:ext cx="1157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FE340-4888-EFDD-2C10-72803EC2C4E5}"/>
              </a:ext>
            </a:extLst>
          </p:cNvPr>
          <p:cNvSpPr txBox="1"/>
          <p:nvPr/>
        </p:nvSpPr>
        <p:spPr>
          <a:xfrm>
            <a:off x="7741767" y="1091092"/>
            <a:ext cx="1069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C50A60-36F1-82BF-E618-096497BABB3F}"/>
              </a:ext>
            </a:extLst>
          </p:cNvPr>
          <p:cNvSpPr txBox="1"/>
          <p:nvPr/>
        </p:nvSpPr>
        <p:spPr>
          <a:xfrm>
            <a:off x="8656780" y="1091092"/>
            <a:ext cx="112883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63DDF7-F503-896C-EE5E-511A1CC194D0}"/>
              </a:ext>
            </a:extLst>
          </p:cNvPr>
          <p:cNvSpPr txBox="1"/>
          <p:nvPr/>
        </p:nvSpPr>
        <p:spPr>
          <a:xfrm>
            <a:off x="9599021" y="1091092"/>
            <a:ext cx="157126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5700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731867-60B8-63A7-A32C-77A857354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1F591-2C94-B978-C8CC-B9610EC2D81E}"/>
              </a:ext>
            </a:extLst>
          </p:cNvPr>
          <p:cNvSpPr txBox="1"/>
          <p:nvPr/>
        </p:nvSpPr>
        <p:spPr>
          <a:xfrm>
            <a:off x="4547338" y="735955"/>
            <a:ext cx="309732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82015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4A5D-07D7-4E44-8AE5-FB30E86D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08E0F271-77AD-39C2-9084-2CF8DAD5AFF3}"/>
              </a:ext>
            </a:extLst>
          </p:cNvPr>
          <p:cNvSpPr/>
          <p:nvPr/>
        </p:nvSpPr>
        <p:spPr>
          <a:xfrm>
            <a:off x="12575972" y="2438400"/>
            <a:ext cx="2598821" cy="2598821"/>
          </a:xfrm>
          <a:prstGeom prst="don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96136C-35A3-3CB0-377B-BE037E63FE55}"/>
              </a:ext>
            </a:extLst>
          </p:cNvPr>
          <p:cNvSpPr/>
          <p:nvPr/>
        </p:nvSpPr>
        <p:spPr>
          <a:xfrm>
            <a:off x="-899576" y="1812758"/>
            <a:ext cx="670976" cy="32244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82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1273 L -0.63229 0.0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47213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4A6298-D8D6-5722-4747-B1315693C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95DD31-43DC-DBDD-5ED1-71373FCB4FF0}"/>
              </a:ext>
            </a:extLst>
          </p:cNvPr>
          <p:cNvSpPr txBox="1"/>
          <p:nvPr/>
        </p:nvSpPr>
        <p:spPr>
          <a:xfrm>
            <a:off x="4750538" y="1149435"/>
            <a:ext cx="261481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E41C4-CDFB-4F38-497B-3D5CD1ADE40E}"/>
              </a:ext>
            </a:extLst>
          </p:cNvPr>
          <p:cNvSpPr txBox="1"/>
          <p:nvPr/>
        </p:nvSpPr>
        <p:spPr>
          <a:xfrm>
            <a:off x="1068875" y="1149435"/>
            <a:ext cx="2319866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D302C-4FEE-2687-4899-4D1CD045DA1F}"/>
              </a:ext>
            </a:extLst>
          </p:cNvPr>
          <p:cNvSpPr txBox="1"/>
          <p:nvPr/>
        </p:nvSpPr>
        <p:spPr>
          <a:xfrm>
            <a:off x="8803261" y="2105870"/>
            <a:ext cx="20185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7797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hình nền powerpoint cho trẻ mầm mon đẹp, dễ thương - THPT Kỳ Anh">
            <a:extLst>
              <a:ext uri="{FF2B5EF4-FFF2-40B4-BE49-F238E27FC236}">
                <a16:creationId xmlns:a16="http://schemas.microsoft.com/office/drawing/2014/main" id="{39CBAF03-D0A3-0ACE-6C46-1238E9E1A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912AF-E624-4745-BF6B-8EBA46920CDE}"/>
              </a:ext>
            </a:extLst>
          </p:cNvPr>
          <p:cNvSpPr txBox="1"/>
          <p:nvPr/>
        </p:nvSpPr>
        <p:spPr>
          <a:xfrm>
            <a:off x="3842819" y="2598003"/>
            <a:ext cx="4506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218750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D6F21-9850-9F76-5CD8-FCCBF45E1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6B5342-ED07-54FC-C520-01781B012783}"/>
              </a:ext>
            </a:extLst>
          </p:cNvPr>
          <p:cNvSpPr txBox="1"/>
          <p:nvPr/>
        </p:nvSpPr>
        <p:spPr>
          <a:xfrm>
            <a:off x="4258798" y="5463569"/>
            <a:ext cx="36744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Nh¶y</a:t>
            </a:r>
            <a:r>
              <a:rPr lang="en-US" sz="6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dï</a:t>
            </a:r>
            <a:endParaRPr lang="en-US" sz="6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2050" name="Picture 2" descr="Ba Người Nhảy Dù Hạ Cánh Trên Mặt Đất Những Người Đàn Ông Với Những Chiếc Dù  Trên Nền Phong Cảnh Núi Non Hình minh họa Sẵn có - Tải xuống Hình">
            <a:extLst>
              <a:ext uri="{FF2B5EF4-FFF2-40B4-BE49-F238E27FC236}">
                <a16:creationId xmlns:a16="http://schemas.microsoft.com/office/drawing/2014/main" id="{4F2A9C38-DF22-72A4-3A83-396C980D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90" y="394994"/>
            <a:ext cx="7818019" cy="4808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0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150</Words>
  <Application>Microsoft Office PowerPoint</Application>
  <PresentationFormat>Widescreen</PresentationFormat>
  <Paragraphs>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.VnAvant</vt:lpstr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Tra Do</dc:creator>
  <cp:lastModifiedBy>Techsi.vn</cp:lastModifiedBy>
  <cp:revision>6</cp:revision>
  <dcterms:created xsi:type="dcterms:W3CDTF">2023-12-21T12:44:33Z</dcterms:created>
  <dcterms:modified xsi:type="dcterms:W3CDTF">2025-12-05T05:36:19Z</dcterms:modified>
</cp:coreProperties>
</file>