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0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6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5BEB3-B6F0-4B8A-97C3-7CD4E6895B76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3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3337312"/>
            <a:ext cx="1016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TÀI</a:t>
            </a:r>
            <a:r>
              <a:rPr lang="pt-BR" sz="2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VĐMH: Gà trống thổi kèn.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628650" algn="l"/>
              </a:tabLst>
            </a:pPr>
            <a:r>
              <a:rPr lang="it-IT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Nghe hát: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Gà gáy le te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it-IT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TCÂN</a:t>
            </a:r>
            <a:r>
              <a:rPr lang="it-IT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âm thanh và bắt </a:t>
            </a:r>
            <a:r>
              <a:rPr lang="pt-BR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</a:p>
          <a:p>
            <a:pPr algn="ctr"/>
            <a:endParaRPr lang="pt-BR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Mai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20"/>
          <p:cNvSpPr/>
          <p:nvPr/>
        </p:nvSpPr>
        <p:spPr>
          <a:xfrm>
            <a:off x="5458489" y="1711187"/>
            <a:ext cx="1275022" cy="1238289"/>
          </a:xfrm>
          <a:custGeom>
            <a:avLst/>
            <a:gdLst/>
            <a:ahLst/>
            <a:cxnLst/>
            <a:rect l="l" t="t" r="r" b="b"/>
            <a:pathLst>
              <a:path w="1464455" h="1464455">
                <a:moveTo>
                  <a:pt x="0" y="0"/>
                </a:moveTo>
                <a:lnTo>
                  <a:pt x="1464455" y="0"/>
                </a:lnTo>
                <a:lnTo>
                  <a:pt x="1464455" y="1464455"/>
                </a:lnTo>
                <a:lnTo>
                  <a:pt x="0" y="1464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81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ua he de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181" y="3780840"/>
            <a:ext cx="9531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VĐMH: Gà trống thổi kèn.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Ga-Trong-Thoi-Ken-Be-Minh-V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9709" y="5626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2291" y="3343563"/>
            <a:ext cx="66132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vận động :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lớp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Từng tổ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nhân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646" y="3539629"/>
            <a:ext cx="869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pt-BR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Gà gáy le te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a gay le te (65 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91" y="5504912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13720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5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1745" y="0"/>
            <a:ext cx="12778081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8501" y="3846605"/>
            <a:ext cx="7970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TCÂN: </a:t>
            </a:r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âm thanh và bắt chước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at chuoc tieng keu con 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3309" y="6026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80</Words>
  <Application>Microsoft Office PowerPoint</Application>
  <PresentationFormat>Widescreen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11</cp:revision>
  <dcterms:created xsi:type="dcterms:W3CDTF">2024-08-05T13:15:40Z</dcterms:created>
  <dcterms:modified xsi:type="dcterms:W3CDTF">2025-12-05T09:21:06Z</dcterms:modified>
</cp:coreProperties>
</file>