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2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2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3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8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6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9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7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4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3030-ABFB-4ACB-AC10-79762089998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56217-4B3A-4D46-BAA2-FD7AD75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9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78120" y="243745"/>
            <a:ext cx="5235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  <p:sp>
        <p:nvSpPr>
          <p:cNvPr id="5" name="Tiêu đề phụ 2"/>
          <p:cNvSpPr txBox="1"/>
          <p:nvPr/>
        </p:nvSpPr>
        <p:spPr>
          <a:xfrm>
            <a:off x="203200" y="2333791"/>
            <a:ext cx="11861800" cy="1977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24 - 36 </a:t>
            </a:r>
            <a:r>
              <a:rPr lang="en-US" sz="36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C:\Users\Laptop\AppData\Local\Temp\Rar$DIa1528.48645\Logo-BAN-MAI-XANH-PNG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90" y="951631"/>
            <a:ext cx="1194419" cy="119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90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5543" y="172888"/>
            <a:ext cx="8430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Gặp ông ngoài đường thì gà con làm gì?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78" t="2368" r="1598" b="2638"/>
          <a:stretch/>
        </p:blipFill>
        <p:spPr>
          <a:xfrm>
            <a:off x="0" y="926123"/>
            <a:ext cx="12192000" cy="58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1541" y="278396"/>
            <a:ext cx="5775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Chú chim làm gì khi gặp ông?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44" t="2622" r="2436" b="3465"/>
          <a:stretch/>
        </p:blipFill>
        <p:spPr>
          <a:xfrm>
            <a:off x="0" y="849336"/>
            <a:ext cx="12191999" cy="61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5388" y="102550"/>
            <a:ext cx="6096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 gặp ông cóc vàng làm gì?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6" t="1886" r="2231" b="2020"/>
          <a:stretch/>
        </p:blipFill>
        <p:spPr>
          <a:xfrm>
            <a:off x="0" y="834660"/>
            <a:ext cx="12192000" cy="62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5581" y="0"/>
            <a:ext cx="3671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Dạy trẻ đọc thơ: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ÁU CHÀO ÔNG 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62" y="646331"/>
            <a:ext cx="12071838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5301" y="2095473"/>
            <a:ext cx="62399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iáo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dục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Trẻ biết yêu thương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</a:t>
            </a:r>
          </a:p>
          <a:p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kính trọng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nghe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lời người lớn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6433" y="1978242"/>
            <a:ext cx="61991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Kết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thúc: Cô nhận xét bài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học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MS Mincho"/>
            </a:endParaRPr>
          </a:p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và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chuyển hoạt động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6061" y="1663897"/>
            <a:ext cx="87454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Cô và trẻ cùng hát 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”.</a:t>
            </a:r>
            <a:endParaRPr lang="en-US" sz="40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dắt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6436" y="1674674"/>
            <a:ext cx="722184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MS Mincho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Cháu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ạ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Thảo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5723" y="1644806"/>
            <a:ext cx="8428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Cô đọc lần 1 cho trẻ nghe: Cô đọc diễn cảm, kết hợp điệu bộ cử chỉ.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Cô vừa đọc cho các con nghe bài thơ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 thơ do ai sáng tác?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9498" y="313565"/>
            <a:ext cx="8989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Cô đọc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lần 2:</a:t>
            </a:r>
            <a:r>
              <a:rPr lang="pt-BR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Cô đọc k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ết hợp tranh thơ minh họa</a:t>
            </a:r>
            <a:r>
              <a:rPr lang="pt-BR" sz="32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78" t="2368" r="1598" b="2638"/>
          <a:stretch/>
        </p:blipFill>
        <p:spPr>
          <a:xfrm>
            <a:off x="0" y="926123"/>
            <a:ext cx="12192000" cy="58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3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44" t="2622" r="2436" b="3465"/>
          <a:stretch/>
        </p:blipFill>
        <p:spPr>
          <a:xfrm>
            <a:off x="0" y="0"/>
            <a:ext cx="12191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6" t="1886" r="2231" b="2020"/>
          <a:stretch/>
        </p:blipFill>
        <p:spPr>
          <a:xfrm>
            <a:off x="0" y="0"/>
            <a:ext cx="12192000" cy="705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6984" y="191225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Cô giảng nội dung bài thơ: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con,chú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khoanh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4215" y="14081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Cô đàm thoại trích dẫn: 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Cô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 bài thơ gì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 thơ viết về ai?</a:t>
            </a:r>
            <a:endParaRPr lang="en-US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253</Words>
  <Application>Microsoft Office PowerPoint</Application>
  <PresentationFormat>Widescreen</PresentationFormat>
  <Paragraphs>26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6</cp:revision>
  <dcterms:created xsi:type="dcterms:W3CDTF">2025-12-01T08:54:03Z</dcterms:created>
  <dcterms:modified xsi:type="dcterms:W3CDTF">2025-12-03T03:05:10Z</dcterms:modified>
</cp:coreProperties>
</file>