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9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156F4-7612-4C0E-91CC-45FC151534E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3902-00AE-4BAE-8FCE-7DD4E9C6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EFF5F4-7AD9-4ACF-A2D0-A7D187A8691F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14A339-934A-40AC-94CE-6D62A9396F24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B6C813-CF94-4ADA-B53C-A3D75CD48EEB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8F98E3-2DC8-486A-B058-4AA9A822ACCC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1A799-7A70-4D96-8C49-1F8D3919293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82E86-711F-490E-9BCF-8075D301119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424A-8799-4677-9435-7897B9B61D1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0.png"/><Relationship Id="rId2" Type="http://schemas.openxmlformats.org/officeDocument/2006/relationships/audio" Target="NULL" TargetMode="External"/><Relationship Id="rId1" Type="http://schemas.openxmlformats.org/officeDocument/2006/relationships/audio" Target="file:///D:\Videos\nhac%20yen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NULL" TargetMode="External"/><Relationship Id="rId1" Type="http://schemas.openxmlformats.org/officeDocument/2006/relationships/audio" Target="file:///D:\nhac%20trai%20dat%20nay%20la%20cua%20chung%20minh%20cat%20chuan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292079"/>
            <a:ext cx="3528122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ải về 99+ hình nền powerpoint chủ đề giáo dục thiết kế slide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11" y="829342"/>
            <a:ext cx="927179" cy="927179"/>
          </a:xfrm>
        </p:spPr>
      </p:pic>
      <p:sp>
        <p:nvSpPr>
          <p:cNvPr id="5" name="Text Box 6"/>
          <p:cNvSpPr txBox="1"/>
          <p:nvPr/>
        </p:nvSpPr>
        <p:spPr>
          <a:xfrm>
            <a:off x="2995336" y="133350"/>
            <a:ext cx="345370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vi-VN" altLang="vi-VN" b="1" dirty="0" smtClean="0">
                <a:latin typeface="Times New Roman" panose="02020603050405020304" charset="0"/>
                <a:cs typeface="Times New Roman" panose="02020603050405020304" charset="0"/>
              </a:rPr>
              <a:t>PHƯƠNG PHÚC LỢI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Ban Mai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Xanh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836" y="1851548"/>
            <a:ext cx="6830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vực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4000" b="1" dirty="0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endParaRPr lang="en-US" sz="4000" b="1" dirty="0" smtClean="0">
              <a:ln w="0"/>
              <a:solidFill>
                <a:srgbClr val="604A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914400" y="338785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Dạy trẻ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trụ</a:t>
            </a:r>
            <a:endParaRPr lang="en-US" sz="1600" dirty="0">
              <a:solidFill>
                <a:srgbClr val="91679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675719" y="3984947"/>
            <a:ext cx="394161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0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000" dirty="0" smtClean="0">
              <a:solidFill>
                <a:srgbClr val="835C8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Lớp: Mẫu giáo lớn A5</a:t>
            </a:r>
            <a:endParaRPr lang="en-US" sz="2000" dirty="0">
              <a:solidFill>
                <a:srgbClr val="835C8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829747" y="5517589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3843" y="2571750"/>
            <a:ext cx="64166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b="1" dirty="0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916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3200" b="1" dirty="0">
              <a:ln w="0"/>
              <a:solidFill>
                <a:srgbClr val="91679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8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8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7" name="Oval 13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2742690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73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" y="3343531"/>
            <a:ext cx="2879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Mặt bao xung quanh đều cong</a:t>
            </a:r>
          </a:p>
        </p:txBody>
      </p:sp>
    </p:spTree>
    <p:extLst>
      <p:ext uri="{BB962C8B-B14F-4D97-AF65-F5344CB8AC3E}">
        <p14:creationId xmlns:p14="http://schemas.microsoft.com/office/powerpoint/2010/main" val="272455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79225" y="343156"/>
            <a:ext cx="3604460" cy="3429000"/>
            <a:chOff x="1632" y="803"/>
            <a:chExt cx="2476" cy="2465"/>
          </a:xfrm>
        </p:grpSpPr>
        <p:sp>
          <p:nvSpPr>
            <p:cNvPr id="1229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0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29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857626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302000" y="4218641"/>
            <a:ext cx="3123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Lăn được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 nhiều phía</a:t>
            </a:r>
          </a:p>
        </p:txBody>
      </p:sp>
    </p:spTree>
    <p:extLst>
      <p:ext uri="{BB962C8B-B14F-4D97-AF65-F5344CB8AC3E}">
        <p14:creationId xmlns:p14="http://schemas.microsoft.com/office/powerpoint/2010/main" val="34182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92779" y="2571751"/>
            <a:ext cx="2506579" cy="2428875"/>
            <a:chOff x="1632" y="803"/>
            <a:chExt cx="2476" cy="2465"/>
          </a:xfrm>
        </p:grpSpPr>
        <p:sp>
          <p:nvSpPr>
            <p:cNvPr id="13343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4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58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5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47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8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49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92777" y="170941"/>
            <a:ext cx="2540000" cy="2486281"/>
            <a:chOff x="1632" y="803"/>
            <a:chExt cx="2476" cy="2465"/>
          </a:xfrm>
        </p:grpSpPr>
        <p:sp>
          <p:nvSpPr>
            <p:cNvPr id="13319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1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3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4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14" name="Group 54"/>
          <p:cNvGrpSpPr>
            <a:grpSpLocks/>
          </p:cNvGrpSpPr>
          <p:nvPr/>
        </p:nvGrpSpPr>
        <p:grpSpPr bwMode="auto">
          <a:xfrm>
            <a:off x="3387225" y="428626"/>
            <a:ext cx="2588460" cy="1174553"/>
            <a:chOff x="2880" y="336"/>
            <a:chExt cx="1468" cy="658"/>
          </a:xfrm>
        </p:grpSpPr>
        <p:sp>
          <p:nvSpPr>
            <p:cNvPr id="13317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 chồng được lên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9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8"/>
          <p:cNvGrpSpPr>
            <a:grpSpLocks/>
          </p:cNvGrpSpPr>
          <p:nvPr/>
        </p:nvGrpSpPr>
        <p:grpSpPr bwMode="auto">
          <a:xfrm>
            <a:off x="4826002" y="1456816"/>
            <a:ext cx="3216777" cy="3221066"/>
            <a:chOff x="1632" y="803"/>
            <a:chExt cx="2476" cy="2465"/>
          </a:xfrm>
        </p:grpSpPr>
        <p:sp>
          <p:nvSpPr>
            <p:cNvPr id="14345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6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60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7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349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0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1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8777" y="170940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s¸nh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iÓm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  <p:grpSp>
        <p:nvGrpSpPr>
          <p:cNvPr id="14340" name="Group 43"/>
          <p:cNvGrpSpPr>
            <a:grpSpLocks/>
          </p:cNvGrpSpPr>
          <p:nvPr/>
        </p:nvGrpSpPr>
        <p:grpSpPr bwMode="auto">
          <a:xfrm>
            <a:off x="1524000" y="1456815"/>
            <a:ext cx="2708777" cy="3515746"/>
            <a:chOff x="1425" y="912"/>
            <a:chExt cx="1885" cy="1510"/>
          </a:xfrm>
        </p:grpSpPr>
        <p:pic>
          <p:nvPicPr>
            <p:cNvPr id="14341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1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4777" y="1972185"/>
            <a:ext cx="1905000" cy="2542410"/>
            <a:chOff x="1842" y="480"/>
            <a:chExt cx="2094" cy="2976"/>
          </a:xfrm>
        </p:grpSpPr>
        <p:pic>
          <p:nvPicPr>
            <p:cNvPr id="15398" name="Picture 3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9" name="Group 4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/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39" cy="2014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4" name="Oval 6"/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9" cy="7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03" name="Oval 7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AutoShape 8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1860" y="499"/>
              <a:ext cx="2052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800000">
            <a:off x="1355225" y="1885440"/>
            <a:ext cx="1981868" cy="2658496"/>
            <a:chOff x="1842" y="480"/>
            <a:chExt cx="2094" cy="2976"/>
          </a:xfrm>
        </p:grpSpPr>
        <p:pic>
          <p:nvPicPr>
            <p:cNvPr id="1539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539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847224" y="17094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191003" y="2057656"/>
            <a:ext cx="2591803" cy="2486280"/>
            <a:chOff x="1632" y="803"/>
            <a:chExt cx="2476" cy="2465"/>
          </a:xfrm>
        </p:grpSpPr>
        <p:sp>
          <p:nvSpPr>
            <p:cNvPr id="15367" name="Oval 20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AutoShape 23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AutoShape 24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AutoShape 25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AutoShape 29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AutoShape 30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9" name="Oval 31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32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371" name="Oval 33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2" name="Group 34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3" name="AutoShape 35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AutoShape 37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AutoShape 38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AutoShape 39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AutoShape 40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AutoShape 41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utoShape 42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AutoShape 43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762001" y="771781"/>
            <a:ext cx="7705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Cã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mÆt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cong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bao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quanh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vµ ®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Òu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l¨n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®­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îc</a:t>
            </a:r>
            <a:endParaRPr lang="en-US" sz="2800" b="1" dirty="0">
              <a:solidFill>
                <a:srgbClr val="CC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33225" y="170941"/>
            <a:ext cx="57567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8263" y="2571750"/>
            <a:ext cx="2212474" cy="2571750"/>
            <a:chOff x="1842" y="480"/>
            <a:chExt cx="2094" cy="2976"/>
          </a:xfrm>
        </p:grpSpPr>
        <p:pic>
          <p:nvPicPr>
            <p:cNvPr id="16447" name="Picture 54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8" name="Group 55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53" name="Oval 57"/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52" name="Oval 58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AutoShape 59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56" name="Oval 60"/>
            <p:cNvSpPr>
              <a:spLocks noChangeArrowheads="1"/>
            </p:cNvSpPr>
            <p:nvPr/>
          </p:nvSpPr>
          <p:spPr bwMode="auto">
            <a:xfrm>
              <a:off x="1863" y="499"/>
              <a:ext cx="2050" cy="7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593224" y="942721"/>
            <a:ext cx="2210802" cy="2400810"/>
            <a:chOff x="1842" y="480"/>
            <a:chExt cx="2094" cy="2976"/>
          </a:xfrm>
        </p:grpSpPr>
        <p:pic>
          <p:nvPicPr>
            <p:cNvPr id="16440" name="Picture 6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1" name="Group 63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61" name="Oval 65"/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6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45" name="Oval 66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AutoShape 67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64" name="Oval 68"/>
            <p:cNvSpPr>
              <a:spLocks noChangeArrowheads="1"/>
            </p:cNvSpPr>
            <p:nvPr/>
          </p:nvSpPr>
          <p:spPr bwMode="auto">
            <a:xfrm>
              <a:off x="1863" y="497"/>
              <a:ext cx="2050" cy="77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56003" y="2714626"/>
            <a:ext cx="2591803" cy="2428875"/>
            <a:chOff x="1632" y="803"/>
            <a:chExt cx="2476" cy="2465"/>
          </a:xfrm>
        </p:grpSpPr>
        <p:sp>
          <p:nvSpPr>
            <p:cNvPr id="16416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7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31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8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0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1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422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70780" y="343156"/>
            <a:ext cx="2710447" cy="2399534"/>
            <a:chOff x="1632" y="803"/>
            <a:chExt cx="2476" cy="2465"/>
          </a:xfrm>
        </p:grpSpPr>
        <p:sp>
          <p:nvSpPr>
            <p:cNvPr id="16392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3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07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7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398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2286002" y="857250"/>
            <a:ext cx="7026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200" b="1">
                <a:solidFill>
                  <a:srgbClr val="FF0000"/>
                </a:solidFill>
              </a:rPr>
              <a:t>ối cầu không chồng được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  <p:extLst>
      <p:ext uri="{BB962C8B-B14F-4D97-AF65-F5344CB8AC3E}">
        <p14:creationId xmlns:p14="http://schemas.microsoft.com/office/powerpoint/2010/main" val="37860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676779" y="2057656"/>
            <a:ext cx="1666039" cy="2571750"/>
            <a:chOff x="1842" y="480"/>
            <a:chExt cx="2094" cy="2976"/>
          </a:xfrm>
        </p:grpSpPr>
        <p:pic>
          <p:nvPicPr>
            <p:cNvPr id="17438" name="Picture 11" descr="khoi tr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9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7441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2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3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4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7440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26000" y="2314066"/>
            <a:ext cx="2336132" cy="2277071"/>
            <a:chOff x="1632" y="803"/>
            <a:chExt cx="2476" cy="2465"/>
          </a:xfrm>
        </p:grpSpPr>
        <p:sp>
          <p:nvSpPr>
            <p:cNvPr id="1741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742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1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742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1016002" y="428626"/>
            <a:ext cx="7026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000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2" y="2"/>
            <a:ext cx="5756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cÇu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</a:rPr>
              <a:t>ụ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4778" y="599565"/>
            <a:ext cx="75364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400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38780" y="1714501"/>
            <a:ext cx="7536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Ai nhanh nhất</a:t>
            </a:r>
          </a:p>
        </p:txBody>
      </p:sp>
      <p:pic>
        <p:nvPicPr>
          <p:cNvPr id="93193" name="nhac ye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629407"/>
            <a:ext cx="339223" cy="3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chơi trò chơi (2 lờ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96.13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291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Kết quả hình ảnh cho khung nen hop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0" y="2"/>
            <a:ext cx="3218447" cy="30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9227" y="3907377"/>
            <a:ext cx="84655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32000" y="3171316"/>
            <a:ext cx="508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29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AutoShape 16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18" descr="Kết quả hình ảnh cho khung nen hoat h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39"/>
            <a:ext cx="9144000" cy="53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9"/>
          <p:cNvSpPr txBox="1">
            <a:spLocks noChangeArrowheads="1"/>
          </p:cNvSpPr>
          <p:nvPr/>
        </p:nvSpPr>
        <p:spPr bwMode="auto">
          <a:xfrm>
            <a:off x="3333010" y="810747"/>
            <a:ext cx="37164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hát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1438779" y="1543560"/>
            <a:ext cx="70100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</a:rPr>
              <a:t>“</a:t>
            </a:r>
            <a:r>
              <a:rPr lang="en-US" sz="4400" b="1" dirty="0" err="1">
                <a:solidFill>
                  <a:srgbClr val="000099"/>
                </a:solidFill>
              </a:rPr>
              <a:t>Trái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đất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này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của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chúng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mình</a:t>
            </a:r>
            <a:r>
              <a:rPr lang="en-US" sz="4400" b="1" dirty="0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51225" name="nhac trai dat nay la cua chung minh cat chua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4457190"/>
            <a:ext cx="339224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ái Đất Này Là Của Chúng Mình - Nhạc Thiếu Nhi Vui Nhộn Hay Nhất LU VÀ BU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5349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4211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9224" y="428626"/>
            <a:ext cx="4572000" cy="10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200" b="1">
                <a:solidFill>
                  <a:srgbClr val="0000FF"/>
                </a:solidFill>
              </a:rPr>
              <a:t>Bài thơ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266198" y="1543560"/>
            <a:ext cx="48778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“Ước mơ của bé”</a:t>
            </a:r>
          </a:p>
        </p:txBody>
      </p:sp>
    </p:spTree>
    <p:extLst>
      <p:ext uri="{BB962C8B-B14F-4D97-AF65-F5344CB8AC3E}">
        <p14:creationId xmlns:p14="http://schemas.microsoft.com/office/powerpoint/2010/main" val="1193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5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47224" y="455414"/>
            <a:ext cx="7366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Xin chân thành cảm ơn các cô và các con!</a:t>
            </a:r>
          </a:p>
        </p:txBody>
      </p:sp>
    </p:spTree>
    <p:extLst>
      <p:ext uri="{BB962C8B-B14F-4D97-AF65-F5344CB8AC3E}">
        <p14:creationId xmlns:p14="http://schemas.microsoft.com/office/powerpoint/2010/main" val="3086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85801" y="771782"/>
            <a:ext cx="7704557" cy="17237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Nhận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biết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cầu-khối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trụ</a:t>
            </a:r>
            <a:endParaRPr lang="en-US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7112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457190"/>
            <a:ext cx="339223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9225" y="170940"/>
            <a:ext cx="3029618" cy="68631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trụ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9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1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5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7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3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45" y="571501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62779" y="599565"/>
            <a:ext cx="3255211" cy="92613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 là 2 hình tròn</a:t>
            </a:r>
          </a:p>
        </p:txBody>
      </p:sp>
    </p:spTree>
    <p:extLst>
      <p:ext uri="{BB962C8B-B14F-4D97-AF65-F5344CB8AC3E}">
        <p14:creationId xmlns:p14="http://schemas.microsoft.com/office/powerpoint/2010/main" val="4171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9" y="599565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962777" y="1114936"/>
            <a:ext cx="3235158" cy="2399535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62777" y="1114937"/>
            <a:ext cx="3302000" cy="2913629"/>
            <a:chOff x="-384" y="936"/>
            <a:chExt cx="2050" cy="2400"/>
          </a:xfrm>
        </p:grpSpPr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56093" y="593188"/>
            <a:ext cx="3308684" cy="92486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0" y="2143126"/>
            <a:ext cx="2590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Hai mặt phẳng là 2 hình tròn</a:t>
            </a:r>
          </a:p>
        </p:txBody>
      </p:sp>
      <p:sp>
        <p:nvSpPr>
          <p:cNvPr id="717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3343531"/>
            <a:ext cx="762000" cy="399284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54000" y="377215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2. Mặt cong bao quanh</a:t>
            </a:r>
            <a:endParaRPr lang="en-US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97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34290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0" y="385762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cong bao quanh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096000" y="222859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3556001" y="2085721"/>
            <a:ext cx="2371224" cy="3085844"/>
            <a:chOff x="1425" y="912"/>
            <a:chExt cx="1885" cy="1510"/>
          </a:xfrm>
        </p:grpSpPr>
        <p:pic>
          <p:nvPicPr>
            <p:cNvPr id="8207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2743" name="Group 39"/>
          <p:cNvGrpSpPr>
            <a:grpSpLocks/>
          </p:cNvGrpSpPr>
          <p:nvPr/>
        </p:nvGrpSpPr>
        <p:grpSpPr bwMode="auto">
          <a:xfrm>
            <a:off x="3527595" y="-84193"/>
            <a:ext cx="2369553" cy="3087121"/>
            <a:chOff x="1425" y="912"/>
            <a:chExt cx="1885" cy="1510"/>
          </a:xfrm>
        </p:grpSpPr>
        <p:pic>
          <p:nvPicPr>
            <p:cNvPr id="8203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8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0777" y="3258061"/>
            <a:ext cx="762000" cy="399285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171198" y="3857626"/>
            <a:ext cx="297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4. Khối trụ chỉ lăn được 2 phía</a:t>
            </a:r>
          </a:p>
        </p:txBody>
      </p: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0" y="1714500"/>
            <a:ext cx="8898356" cy="2482716"/>
            <a:chOff x="0" y="960"/>
            <a:chExt cx="5045" cy="1390"/>
          </a:xfrm>
        </p:grpSpPr>
        <p:sp>
          <p:nvSpPr>
            <p:cNvPr id="29713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1. Hai mặt phẳng</a:t>
              </a: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2. Mặt cong bao quanh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9243" name="Text Box 26"/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3. Chồng được lên nhau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847225" y="599566"/>
            <a:ext cx="1981868" cy="3343531"/>
            <a:chOff x="1842" y="480"/>
            <a:chExt cx="2094" cy="2976"/>
          </a:xfrm>
        </p:grpSpPr>
        <p:pic>
          <p:nvPicPr>
            <p:cNvPr id="923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3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 rot="5400000">
            <a:off x="3356463" y="2267220"/>
            <a:ext cx="2006628" cy="3302000"/>
            <a:chOff x="1842" y="480"/>
            <a:chExt cx="2094" cy="2976"/>
          </a:xfrm>
        </p:grpSpPr>
        <p:pic>
          <p:nvPicPr>
            <p:cNvPr id="9224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7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8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9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30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26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7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6 -0.65 L -2.96296E-6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2"/>
          <p:cNvGrpSpPr>
            <a:grpSpLocks/>
          </p:cNvGrpSpPr>
          <p:nvPr/>
        </p:nvGrpSpPr>
        <p:grpSpPr bwMode="auto">
          <a:xfrm>
            <a:off x="2371225" y="1200407"/>
            <a:ext cx="3978776" cy="3772155"/>
            <a:chOff x="1632" y="803"/>
            <a:chExt cx="2476" cy="2465"/>
          </a:xfrm>
        </p:grpSpPr>
        <p:sp>
          <p:nvSpPr>
            <p:cNvPr id="10244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5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0259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6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248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0250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4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224" y="257686"/>
            <a:ext cx="2606842" cy="77050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034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463</Words>
  <Application>Microsoft Office PowerPoint</Application>
  <PresentationFormat>On-screen Show (16:9)</PresentationFormat>
  <Paragraphs>74</Paragraphs>
  <Slides>20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.VnArial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Techsi.vn</cp:lastModifiedBy>
  <cp:revision>6</cp:revision>
  <dcterms:created xsi:type="dcterms:W3CDTF">2024-11-10T09:41:14Z</dcterms:created>
  <dcterms:modified xsi:type="dcterms:W3CDTF">2025-12-04T06:04:31Z</dcterms:modified>
</cp:coreProperties>
</file>