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6C58-F28A-4EC8-ABD2-546805620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2F13D-FEC6-4E28-B811-6839660EE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F4619-03B3-40DE-A753-D16F3DE5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58CE-1F67-4DD4-A8F8-4B0E6091AE0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DFC71-0A54-4499-8764-570E90C2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3FEA2-A1A3-46B2-BFB2-3FD2C767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040A-299A-4E1E-B8EA-99301AE5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7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18D31-5D31-46AE-8639-841FBBD1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E8BF9-6234-4415-81DE-9C624674A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34D7A-C81A-4E48-8B15-84E5548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58CE-1F67-4DD4-A8F8-4B0E6091AE0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41BFF-3DEC-4B85-9285-6A2B4D38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92D9B-12C0-48A5-97F3-E4C09ED5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040A-299A-4E1E-B8EA-99301AE5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0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A68886-E1CA-4D48-835A-7431C5A0D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DF6EA-1B27-4345-BBCB-F58A390E1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654B1-A7A3-40C0-A7EF-10AE851D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58CE-1F67-4DD4-A8F8-4B0E6091AE0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76244-23FD-4D85-A208-25DEF255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B6DDE-0E5B-40BA-8C7D-F9EE9E30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040A-299A-4E1E-B8EA-99301AE5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7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A1AA-9959-4EEE-BBED-66AE8054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FF44D-201F-4F0F-B2B5-3DC6FDF75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3F839-BEFD-42DC-A7BF-45018033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58CE-1F67-4DD4-A8F8-4B0E6091AE0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D117F-8EDE-4801-8EB8-4E8CF19ED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6D94B-6125-4C51-B74D-E85BF391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040A-299A-4E1E-B8EA-99301AE5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5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C77F-D20C-441A-934E-8729B460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FCC60-B075-41FF-8D10-2B13D76F9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18707-77B7-4C0B-A083-6E3E6BC7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58CE-1F67-4DD4-A8F8-4B0E6091AE0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20397-6B6F-4C77-9E9C-0062D71A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81B40-6E51-4E48-9BFA-E121D737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040A-299A-4E1E-B8EA-99301AE5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7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8FC01-86C8-45A8-86FA-5261A1AB2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972BD-8F2F-4183-B11F-796741DC9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57B98-FD2B-42E2-9831-C3F47479D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F222C-F22B-4C75-8F9F-DEACB99E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58CE-1F67-4DD4-A8F8-4B0E6091AE0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3E25-25A9-4850-963B-EA32DEC4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5CA60-6FA1-4D00-A261-ECD03780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040A-299A-4E1E-B8EA-99301AE5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D14C-EAD9-4769-953B-4AB8D2C9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4807A-2625-4D74-A564-2C4A5F1E7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7C135-B157-4A01-AF86-B7ECDB227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04D8B-845C-4463-AA60-32172CA98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ADE14-E7DD-492B-81E0-435F464DC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4B070-11DA-40D3-B70A-5540440C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58CE-1F67-4DD4-A8F8-4B0E6091AE0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855E44-1F81-456D-9773-DF090EEBC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1B041-1EF1-41BA-800A-FCB57950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040A-299A-4E1E-B8EA-99301AE5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2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96FA-A4BF-4422-B118-E6814904D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43D72-C5A9-4E87-A24C-F70C1544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58CE-1F67-4DD4-A8F8-4B0E6091AE0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4C8F8-BB59-4257-928A-60EA6937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3F89F-4F8B-4ABD-9DEE-E49A3AC0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040A-299A-4E1E-B8EA-99301AE5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0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B5494-0B47-4F08-A6D8-6F1796C0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58CE-1F67-4DD4-A8F8-4B0E6091AE0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31AE5-A3DE-41F0-BC00-7615363D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3A77D-B71F-4316-92A5-A58EAAE0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040A-299A-4E1E-B8EA-99301AE5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1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5B56-C031-499D-B6A8-4F72BEB3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B1FD-36E4-4B68-8AB2-C94D69557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8109F-C74D-41BF-8C50-75097F3B0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C65A4-B51A-4F7F-8CF9-92C4C7AA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58CE-1F67-4DD4-A8F8-4B0E6091AE0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37508-5E64-4ED3-AEE8-36BDF417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1CD2E-65BD-4608-BB36-161A1178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040A-299A-4E1E-B8EA-99301AE5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2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4444-5E59-4BD8-B942-C888A2548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92EAD-13E2-450C-8B3E-B72A3F841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7B96F-343B-4CCC-9BBA-028C5AD37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FB083-CCFF-4A23-9C8E-10228B508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58CE-1F67-4DD4-A8F8-4B0E6091AE0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48769-EDE4-4F57-93B0-5821D915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442D9-570D-4254-B489-C50D610F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040A-299A-4E1E-B8EA-99301AE5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DE43B-B48B-4627-B78F-C04E9E92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4E91F-2E0F-4054-8B24-7B09E303D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3ED40-3394-4C56-9CF1-C1FC0F90A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058CE-1F67-4DD4-A8F8-4B0E6091AE05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4010C-1ACA-4ED6-97A0-4BD92FDE9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0D0B4-2266-4E50-9CE9-FED32B0C2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4040A-299A-4E1E-B8EA-99301AE5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9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fif"/><Relationship Id="rId4" Type="http://schemas.openxmlformats.org/officeDocument/2006/relationships/image" Target="../media/image5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C42DFC-30DE-4F7B-8B34-031CA5460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C9C97A-BCBD-4B92-7401-C12C0AD0B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2A1B50-85F3-47CE-B6BE-6DF773E33F3E}"/>
              </a:ext>
            </a:extLst>
          </p:cNvPr>
          <p:cNvSpPr txBox="1"/>
          <p:nvPr/>
        </p:nvSpPr>
        <p:spPr>
          <a:xfrm>
            <a:off x="2784764" y="0"/>
            <a:ext cx="705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PHÚC LỢI 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76A84-E23D-4DB1-A0F2-64BFCEA3F613}"/>
              </a:ext>
            </a:extLst>
          </p:cNvPr>
          <p:cNvSpPr txBox="1"/>
          <p:nvPr/>
        </p:nvSpPr>
        <p:spPr>
          <a:xfrm>
            <a:off x="3144983" y="2331210"/>
            <a:ext cx="669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A2493-DEF0-4A11-AA5F-B502E263578D}"/>
              </a:ext>
            </a:extLst>
          </p:cNvPr>
          <p:cNvSpPr txBox="1"/>
          <p:nvPr/>
        </p:nvSpPr>
        <p:spPr>
          <a:xfrm>
            <a:off x="2478507" y="3043989"/>
            <a:ext cx="84527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Truyện “ Chó sói và cừu non”</a:t>
            </a:r>
          </a:p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5 - 6 tuổi</a:t>
            </a:r>
          </a:p>
          <a:p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Dương Thị Duyên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3F362-3D90-F60E-AF63-941CF3899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78" y="646331"/>
            <a:ext cx="884244" cy="88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8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2C23A3-E1A0-4907-B82F-E563B8691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65D7B8-BC71-4062-8FD3-D0947482D507}"/>
              </a:ext>
            </a:extLst>
          </p:cNvPr>
          <p:cNvSpPr txBox="1"/>
          <p:nvPr/>
        </p:nvSpPr>
        <p:spPr>
          <a:xfrm>
            <a:off x="4308764" y="2533240"/>
            <a:ext cx="5749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195086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D439EA-F304-49A2-8717-EDB11D545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EFAE9D-8B45-4501-A8A4-67051D48A556}"/>
              </a:ext>
            </a:extLst>
          </p:cNvPr>
          <p:cNvSpPr txBox="1"/>
          <p:nvPr/>
        </p:nvSpPr>
        <p:spPr>
          <a:xfrm>
            <a:off x="4433455" y="65598"/>
            <a:ext cx="652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- yêu cầu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6ED29B-C436-444D-A6C8-43FCA7ACC6B6}"/>
              </a:ext>
            </a:extLst>
          </p:cNvPr>
          <p:cNvSpPr/>
          <p:nvPr/>
        </p:nvSpPr>
        <p:spPr>
          <a:xfrm>
            <a:off x="304800" y="1177635"/>
            <a:ext cx="2078181" cy="1177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73214-87FA-4755-84C8-2CD97C4BB301}"/>
              </a:ext>
            </a:extLst>
          </p:cNvPr>
          <p:cNvSpPr txBox="1"/>
          <p:nvPr/>
        </p:nvSpPr>
        <p:spPr>
          <a:xfrm>
            <a:off x="671946" y="1577232"/>
            <a:ext cx="17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Kiến thức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641363-CCD0-4C15-BE16-0C233AF5AF75}"/>
              </a:ext>
            </a:extLst>
          </p:cNvPr>
          <p:cNvSpPr/>
          <p:nvPr/>
        </p:nvSpPr>
        <p:spPr>
          <a:xfrm>
            <a:off x="3117272" y="1244631"/>
            <a:ext cx="8700655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938477B-1799-4F4F-8319-652116E90944}"/>
              </a:ext>
            </a:extLst>
          </p:cNvPr>
          <p:cNvSpPr/>
          <p:nvPr/>
        </p:nvSpPr>
        <p:spPr>
          <a:xfrm>
            <a:off x="2473036" y="1577232"/>
            <a:ext cx="512619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0837450-6189-4F4E-B973-93C972C91554}"/>
              </a:ext>
            </a:extLst>
          </p:cNvPr>
          <p:cNvSpPr/>
          <p:nvPr/>
        </p:nvSpPr>
        <p:spPr>
          <a:xfrm>
            <a:off x="297872" y="3264115"/>
            <a:ext cx="2085109" cy="1177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5058A-CD99-4D62-BA6D-FF2204FF78AD}"/>
              </a:ext>
            </a:extLst>
          </p:cNvPr>
          <p:cNvSpPr txBox="1"/>
          <p:nvPr/>
        </p:nvSpPr>
        <p:spPr>
          <a:xfrm>
            <a:off x="803564" y="3616036"/>
            <a:ext cx="108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Kỹ năng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A2C9B8-87F3-4CA4-B5CE-1120FB7A61FC}"/>
              </a:ext>
            </a:extLst>
          </p:cNvPr>
          <p:cNvSpPr/>
          <p:nvPr/>
        </p:nvSpPr>
        <p:spPr>
          <a:xfrm>
            <a:off x="297871" y="5147332"/>
            <a:ext cx="2085109" cy="1177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C4170-CF11-4999-A40D-C27BA303EFA1}"/>
              </a:ext>
            </a:extLst>
          </p:cNvPr>
          <p:cNvSpPr txBox="1"/>
          <p:nvPr/>
        </p:nvSpPr>
        <p:spPr>
          <a:xfrm>
            <a:off x="865908" y="5468450"/>
            <a:ext cx="132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>
                    <a:lumMod val="20000"/>
                    <a:lumOff val="80000"/>
                  </a:schemeClr>
                </a:solidFill>
              </a:rPr>
              <a:t>Thái độ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E352975-E3D6-493E-B766-0AEEAE9A9F67}"/>
              </a:ext>
            </a:extLst>
          </p:cNvPr>
          <p:cNvSpPr/>
          <p:nvPr/>
        </p:nvSpPr>
        <p:spPr>
          <a:xfrm>
            <a:off x="2514599" y="5683196"/>
            <a:ext cx="512619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AAC7F28-39B6-4CD0-A5B8-58139463CE7D}"/>
              </a:ext>
            </a:extLst>
          </p:cNvPr>
          <p:cNvSpPr/>
          <p:nvPr/>
        </p:nvSpPr>
        <p:spPr>
          <a:xfrm>
            <a:off x="2486890" y="3800702"/>
            <a:ext cx="512619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5E4C1B8-ADC4-4507-842C-5397D92F65A5}"/>
              </a:ext>
            </a:extLst>
          </p:cNvPr>
          <p:cNvSpPr/>
          <p:nvPr/>
        </p:nvSpPr>
        <p:spPr>
          <a:xfrm>
            <a:off x="3345872" y="3350984"/>
            <a:ext cx="8700655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26231EF-AFF8-46F4-A9D5-5183E6F3FE56}"/>
              </a:ext>
            </a:extLst>
          </p:cNvPr>
          <p:cNvSpPr/>
          <p:nvPr/>
        </p:nvSpPr>
        <p:spPr>
          <a:xfrm>
            <a:off x="3186545" y="5258262"/>
            <a:ext cx="8700655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CB7D95-2C0B-4289-AEF3-672244A3D1E3}"/>
              </a:ext>
            </a:extLst>
          </p:cNvPr>
          <p:cNvSpPr txBox="1"/>
          <p:nvPr/>
        </p:nvSpPr>
        <p:spPr>
          <a:xfrm>
            <a:off x="3338946" y="1438732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Trẻ nhớ tên truyện, tên nhân vật truyện ,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Trẻ nhớ nội dung câu chuyện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6AD3BF-2A05-45B4-9155-B4BFA75972AD}"/>
              </a:ext>
            </a:extLst>
          </p:cNvPr>
          <p:cNvSpPr txBox="1"/>
          <p:nvPr/>
        </p:nvSpPr>
        <p:spPr>
          <a:xfrm>
            <a:off x="3449781" y="3405847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Trẻ trả lời được các câu hỏi của cô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Trẻ thể hiện được cảm xúc, trẻ biết lắng nghe cô kể chuyện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 mạch lạc ,khả năng tư duy,tưởng tượng thông qua câu chuyện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ECA2D5-9247-4072-B7F8-73C01DB18919}"/>
              </a:ext>
            </a:extLst>
          </p:cNvPr>
          <p:cNvSpPr txBox="1"/>
          <p:nvPr/>
        </p:nvSpPr>
        <p:spPr>
          <a:xfrm>
            <a:off x="3546764" y="5436047"/>
            <a:ext cx="717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Trẻ tích cực tham gia vào hoạt động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kêu cứu khi gặp hoạn nạn,khó khăn</a:t>
            </a:r>
          </a:p>
        </p:txBody>
      </p:sp>
    </p:spTree>
    <p:extLst>
      <p:ext uri="{BB962C8B-B14F-4D97-AF65-F5344CB8AC3E}">
        <p14:creationId xmlns:p14="http://schemas.microsoft.com/office/powerpoint/2010/main" val="361707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C2F2D2-3469-4626-B430-A6A9F9D08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126"/>
            <a:ext cx="12192000" cy="6012873"/>
          </a:xfrm>
          <a:prstGeom prst="rect">
            <a:avLst/>
          </a:prstGeom>
        </p:spPr>
      </p:pic>
      <p:pic>
        <p:nvPicPr>
          <p:cNvPr id="7" name="BÀI HÁT- TA ĐI VÀO RỪNG XANH - YouTube">
            <a:hlinkClick r:id="" action="ppaction://media"/>
            <a:extLst>
              <a:ext uri="{FF2B5EF4-FFF2-40B4-BE49-F238E27FC236}">
                <a16:creationId xmlns:a16="http://schemas.microsoft.com/office/drawing/2014/main" id="{ECEB5E2C-62DE-4DE5-92C6-E04852E729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845126"/>
            <a:ext cx="12192001" cy="60440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86F31A-5267-4160-B1FA-00DC3E22B70C}"/>
              </a:ext>
            </a:extLst>
          </p:cNvPr>
          <p:cNvSpPr txBox="1"/>
          <p:nvPr/>
        </p:nvSpPr>
        <p:spPr>
          <a:xfrm>
            <a:off x="2119745" y="15378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E488D-61DF-4D0A-960C-639E7AF8431B}"/>
              </a:ext>
            </a:extLst>
          </p:cNvPr>
          <p:cNvSpPr txBox="1"/>
          <p:nvPr/>
        </p:nvSpPr>
        <p:spPr>
          <a:xfrm>
            <a:off x="3657602" y="31173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 hứng thú cho trẻ</a:t>
            </a:r>
          </a:p>
        </p:txBody>
      </p:sp>
    </p:spTree>
    <p:extLst>
      <p:ext uri="{BB962C8B-B14F-4D97-AF65-F5344CB8AC3E}">
        <p14:creationId xmlns:p14="http://schemas.microsoft.com/office/powerpoint/2010/main" val="341701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C92BFA-8A65-42E4-8456-0329511F9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623486-2031-44BC-9A54-9C097DC37D6D}"/>
              </a:ext>
            </a:extLst>
          </p:cNvPr>
          <p:cNvSpPr txBox="1"/>
          <p:nvPr/>
        </p:nvSpPr>
        <p:spPr>
          <a:xfrm>
            <a:off x="2944091" y="318654"/>
            <a:ext cx="630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Cô kể lần 1</a:t>
            </a:r>
          </a:p>
        </p:txBody>
      </p:sp>
    </p:spTree>
    <p:extLst>
      <p:ext uri="{BB962C8B-B14F-4D97-AF65-F5344CB8AC3E}">
        <p14:creationId xmlns:p14="http://schemas.microsoft.com/office/powerpoint/2010/main" val="168004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974B44-7983-49C5-A649-447563AEA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9FBCF0-FD70-4599-8168-E81F6F007704}"/>
              </a:ext>
            </a:extLst>
          </p:cNvPr>
          <p:cNvSpPr txBox="1"/>
          <p:nvPr/>
        </p:nvSpPr>
        <p:spPr>
          <a:xfrm>
            <a:off x="2999509" y="438788"/>
            <a:ext cx="6192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Cô kể lần 2</a:t>
            </a:r>
          </a:p>
        </p:txBody>
      </p:sp>
    </p:spTree>
    <p:extLst>
      <p:ext uri="{BB962C8B-B14F-4D97-AF65-F5344CB8AC3E}">
        <p14:creationId xmlns:p14="http://schemas.microsoft.com/office/powerpoint/2010/main" val="227873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D4F930-6175-40B1-98E1-DD52C8C45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781F66-3F34-472D-9EDA-9DF10D16D1BA}"/>
              </a:ext>
            </a:extLst>
          </p:cNvPr>
          <p:cNvSpPr txBox="1"/>
          <p:nvPr/>
        </p:nvSpPr>
        <p:spPr>
          <a:xfrm>
            <a:off x="5366331" y="678873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EB874C-B38C-4651-88D7-B45DD4A51B1B}"/>
              </a:ext>
            </a:extLst>
          </p:cNvPr>
          <p:cNvSpPr txBox="1"/>
          <p:nvPr/>
        </p:nvSpPr>
        <p:spPr>
          <a:xfrm>
            <a:off x="512618" y="1325296"/>
            <a:ext cx="1050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Câu 1: Cô vừa kể cho các con nghe câu chuyện có tên là gì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8AA5E2-51F9-4201-BE28-07F7ADEE2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76" y="2368695"/>
            <a:ext cx="2617643" cy="17500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629345-D8E0-4978-B67F-1CC988ADD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80" y="2480397"/>
            <a:ext cx="28003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FEA4FB-50E3-4D8D-82C0-84D716E81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97212D-4191-4354-8D42-19304B0B2FAF}"/>
              </a:ext>
            </a:extLst>
          </p:cNvPr>
          <p:cNvSpPr txBox="1"/>
          <p:nvPr/>
        </p:nvSpPr>
        <p:spPr>
          <a:xfrm>
            <a:off x="2466109" y="955964"/>
            <a:ext cx="591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Câu 2: Trong câu chuyện có những nhân vật nào?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2B81B1-9CF3-4E98-AC6D-43E199D8C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17" y="2006220"/>
            <a:ext cx="272588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5AB19C-9D47-4CDF-AF47-A2CDE87FE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40" y="1948523"/>
            <a:ext cx="2725885" cy="2143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58F57C-56CA-418F-9272-FC220DA39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006220"/>
            <a:ext cx="2725885" cy="20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2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BE1F15-9336-41BA-AA91-828017144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3C1CC6-2608-4AC9-A6FC-A25459651C8E}"/>
              </a:ext>
            </a:extLst>
          </p:cNvPr>
          <p:cNvSpPr txBox="1"/>
          <p:nvPr/>
        </p:nvSpPr>
        <p:spPr>
          <a:xfrm>
            <a:off x="939337" y="775855"/>
            <a:ext cx="956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Câu 3: Cừu non đi đâu thì gặp chó sói?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46F12C-733F-47C3-BB4C-58DA2E6F5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79" y="1759527"/>
            <a:ext cx="2903733" cy="237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7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A109AB-CF1C-42A0-88A4-B1C117A9B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AE5254-F135-420F-83BC-B75CEE6C5584}"/>
              </a:ext>
            </a:extLst>
          </p:cNvPr>
          <p:cNvSpPr txBox="1"/>
          <p:nvPr/>
        </p:nvSpPr>
        <p:spPr>
          <a:xfrm>
            <a:off x="568037" y="484909"/>
            <a:ext cx="505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Câu 4: Cừu non đã gặp ai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11A04F-8A86-43A3-AD0E-33FD4496F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4" y="1136073"/>
            <a:ext cx="3865419" cy="36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96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196</Words>
  <Application>Microsoft Office PowerPoint</Application>
  <PresentationFormat>Widescreen</PresentationFormat>
  <Paragraphs>26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thuthuyyyy139@gmail.com</dc:creator>
  <cp:lastModifiedBy>Techsi.vn</cp:lastModifiedBy>
  <cp:revision>3</cp:revision>
  <dcterms:created xsi:type="dcterms:W3CDTF">2025-12-28T04:12:12Z</dcterms:created>
  <dcterms:modified xsi:type="dcterms:W3CDTF">2025-12-29T08:48:23Z</dcterms:modified>
</cp:coreProperties>
</file>