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9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67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8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3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1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0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9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8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3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3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9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9864C-B226-43BA-9383-068ACBFEE4C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DA071-AAC1-4A1E-AD8B-36CDD211C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5537" y="128954"/>
            <a:ext cx="504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984738"/>
            <a:ext cx="1259999" cy="125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7015" y="2360406"/>
            <a:ext cx="71979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2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2922" y="194663"/>
            <a:ext cx="7725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É QUÉT NH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2954" y="879231"/>
            <a:ext cx="9075126" cy="48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3538" y="1758462"/>
            <a:ext cx="6869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Xin </a:t>
            </a:r>
            <a:r>
              <a:rPr lang="en-US" sz="4800" b="1" dirty="0" err="1" smtClean="0">
                <a:solidFill>
                  <a:srgbClr val="FF0000"/>
                </a:solidFill>
              </a:rPr>
              <a:t>chào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hẹn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gặp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vào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lần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sau</a:t>
            </a:r>
            <a:r>
              <a:rPr lang="en-US" sz="4800" b="1" dirty="0" smtClean="0">
                <a:solidFill>
                  <a:srgbClr val="FF0000"/>
                </a:solidFill>
              </a:rPr>
              <a:t>!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54923" y="181535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600" b="1" dirty="0" smtClean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687343"/>
            <a:ext cx="8135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40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5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0062" y="205075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0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8162" y="1579657"/>
            <a:ext cx="5431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À CỦA TÔ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1529" y="5427784"/>
            <a:ext cx="570841" cy="3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5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4662" y="1576644"/>
            <a:ext cx="8522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4439" y="172888"/>
            <a:ext cx="5431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À CỦA TÔ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80774"/>
            <a:ext cx="12191999" cy="56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0153" y="1859340"/>
            <a:ext cx="77255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2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É QUÉT NH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5384" y="5074532"/>
            <a:ext cx="1163515" cy="6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0153" y="1859340"/>
            <a:ext cx="7725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BÉ QUÉT NH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1066584" y="5937739"/>
            <a:ext cx="671146" cy="3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235</Words>
  <Application>Microsoft Office PowerPoint</Application>
  <PresentationFormat>Widescreen</PresentationFormat>
  <Paragraphs>23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6</cp:revision>
  <dcterms:created xsi:type="dcterms:W3CDTF">2025-12-01T02:44:04Z</dcterms:created>
  <dcterms:modified xsi:type="dcterms:W3CDTF">2025-12-01T08:43:09Z</dcterms:modified>
</cp:coreProperties>
</file>