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75" r:id="rId5"/>
    <p:sldId id="257" r:id="rId6"/>
    <p:sldId id="260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3638"/>
      </p:ext>
    </p:extLst>
  </p:cSld>
  <p:clrMapOvr>
    <a:masterClrMapping/>
  </p:clrMapOvr>
  <p:transition spd="slow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6445"/>
      </p:ext>
    </p:extLst>
  </p:cSld>
  <p:clrMapOvr>
    <a:masterClrMapping/>
  </p:clrMapOvr>
  <p:transition spd="slow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247"/>
      </p:ext>
    </p:extLst>
  </p:cSld>
  <p:clrMapOvr>
    <a:masterClrMapping/>
  </p:clrMapOvr>
  <p:transition spd="slow" advTm="1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E1FA4D-93E7-4641-8748-33D4A398FC10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AB874-0A79-4C3F-A396-E1072490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895"/>
      </p:ext>
    </p:extLst>
  </p:cSld>
  <p:clrMapOvr>
    <a:masterClrMapping/>
  </p:clrMapOvr>
  <p:transition spd="slow" advTm="1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A2524-7873-4D65-B5C2-399072EF250D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D83FB3-0B3F-4F42-B85E-80C729EC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385"/>
      </p:ext>
    </p:extLst>
  </p:cSld>
  <p:clrMapOvr>
    <a:masterClrMapping/>
  </p:clrMapOvr>
  <p:transition spd="slow" advTm="1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29A1B-ADFC-42BE-BCE7-6D8A041E3703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43F4C-BF88-470D-B796-9875C877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8157"/>
      </p:ext>
    </p:extLst>
  </p:cSld>
  <p:clrMapOvr>
    <a:masterClrMapping/>
  </p:clrMapOvr>
  <p:transition spd="slow" advTm="1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A986E3-201F-4BA2-966E-D7387FCF530C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4B1C4-D096-4FBD-B904-9840029A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8275"/>
      </p:ext>
    </p:extLst>
  </p:cSld>
  <p:clrMapOvr>
    <a:masterClrMapping/>
  </p:clrMapOvr>
  <p:transition spd="slow" advTm="1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C6E31-F1AF-40D8-8281-38946D2F56F9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DC55D-EAF5-43CA-BF1B-C8276B84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66"/>
      </p:ext>
    </p:extLst>
  </p:cSld>
  <p:clrMapOvr>
    <a:masterClrMapping/>
  </p:clrMapOvr>
  <p:transition spd="slow" advTm="1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DFA1-5312-45CB-A209-9847CEBEE837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4C53C-9292-46A1-8BBD-E9CEA7B1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0397"/>
      </p:ext>
    </p:extLst>
  </p:cSld>
  <p:clrMapOvr>
    <a:masterClrMapping/>
  </p:clrMapOvr>
  <p:transition spd="slow" advTm="1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4C69-78FE-4192-A3FD-0910EF3E00EE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D82E0-238B-41A4-8029-DFE1240D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342"/>
      </p:ext>
    </p:extLst>
  </p:cSld>
  <p:clrMapOvr>
    <a:masterClrMapping/>
  </p:clrMapOvr>
  <p:transition spd="slow" advTm="1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87E64-9097-402B-B70A-FE849B6AA6DE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8C8DA-34F3-4CF6-9664-7D7C01C4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1745"/>
      </p:ext>
    </p:extLst>
  </p:cSld>
  <p:clrMapOvr>
    <a:masterClrMapping/>
  </p:clrMapOvr>
  <p:transition spd="slow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0294"/>
      </p:ext>
    </p:extLst>
  </p:cSld>
  <p:clrMapOvr>
    <a:masterClrMapping/>
  </p:clrMapOvr>
  <p:transition spd="slow" advTm="1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10F75-6899-4C7A-871C-A46979AD370A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2313C-4165-4CAB-85A5-E4992E60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5266"/>
      </p:ext>
    </p:extLst>
  </p:cSld>
  <p:clrMapOvr>
    <a:masterClrMapping/>
  </p:clrMapOvr>
  <p:transition spd="slow" advTm="1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910E4-E452-42B8-9593-9148ABF379C4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35853D-554B-4FD6-A053-361543B9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1775"/>
      </p:ext>
    </p:extLst>
  </p:cSld>
  <p:clrMapOvr>
    <a:masterClrMapping/>
  </p:clrMapOvr>
  <p:transition spd="slow" advTm="1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FA5739-993A-4517-B11B-C3EE30EF2F24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9617D-03C7-4B31-9C44-395E017C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421"/>
      </p:ext>
    </p:extLst>
  </p:cSld>
  <p:clrMapOvr>
    <a:masterClrMapping/>
  </p:clrMapOvr>
  <p:transition spd="slow" advTm="1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488CB7-624A-49FA-B69F-8C65C9CAB051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E5DC66-F938-4029-9920-4DC3D08A6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0208"/>
      </p:ext>
    </p:extLst>
  </p:cSld>
  <p:clrMapOvr>
    <a:masterClrMapping/>
  </p:clrMapOvr>
  <p:transition spd="slow" advTm="1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51B71-22D8-4446-9D82-E157B131DD72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B772BA-DAB3-4082-B54C-2F5F43710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310"/>
      </p:ext>
    </p:extLst>
  </p:cSld>
  <p:clrMapOvr>
    <a:masterClrMapping/>
  </p:clrMapOvr>
  <p:transition spd="slow" advTm="1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57B2D6-A1F1-42FE-A08F-717CE6D5190F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2475B-7A4E-43AC-A841-E2471559A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5348"/>
      </p:ext>
    </p:extLst>
  </p:cSld>
  <p:clrMapOvr>
    <a:masterClrMapping/>
  </p:clrMapOvr>
  <p:transition spd="slow" advTm="1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CACF1-4AD9-49A3-A4E5-6BDEA84619C3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A7588E-013A-4CC1-9D9A-1A2E1D901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351"/>
      </p:ext>
    </p:extLst>
  </p:cSld>
  <p:clrMapOvr>
    <a:masterClrMapping/>
  </p:clrMapOvr>
  <p:transition spd="slow" advTm="1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DFFF3-1951-448D-9A24-50B0FBC0DF0A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1E124-F194-4713-AF3A-5265B94F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53"/>
      </p:ext>
    </p:extLst>
  </p:cSld>
  <p:clrMapOvr>
    <a:masterClrMapping/>
  </p:clrMapOvr>
  <p:transition spd="slow" advTm="1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41060-E706-408F-BFA8-F1710208A1FA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B6A52-14C7-421F-A52E-DD6619C1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546"/>
      </p:ext>
    </p:extLst>
  </p:cSld>
  <p:clrMapOvr>
    <a:masterClrMapping/>
  </p:clrMapOvr>
  <p:transition spd="slow" advTm="1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D679B7-A1D8-43D8-893B-7871AD194332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4BD13-C89B-4F54-A622-FEFA0DD0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63881"/>
      </p:ext>
    </p:extLst>
  </p:cSld>
  <p:clrMapOvr>
    <a:masterClrMapping/>
  </p:clrMapOvr>
  <p:transition spd="slow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4485"/>
      </p:ext>
    </p:extLst>
  </p:cSld>
  <p:clrMapOvr>
    <a:masterClrMapping/>
  </p:clrMapOvr>
  <p:transition spd="slow" advTm="1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7A1D25-4DBD-4650-ACD6-397BC08C8AA4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FF74E-36EE-40BA-B0CA-A628641B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240"/>
      </p:ext>
    </p:extLst>
  </p:cSld>
  <p:clrMapOvr>
    <a:masterClrMapping/>
  </p:clrMapOvr>
  <p:transition spd="slow" advTm="1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3ABA0F-5CCB-4807-9247-38B1E506C586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5A8C-BFF8-492F-BA47-D95802E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305"/>
      </p:ext>
    </p:extLst>
  </p:cSld>
  <p:clrMapOvr>
    <a:masterClrMapping/>
  </p:clrMapOvr>
  <p:transition spd="slow" advTm="1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72DC5D-B5D7-4E8C-9435-BD7A71F9AA66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7FB8E-45F1-4E27-9C66-35755CEB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1882"/>
      </p:ext>
    </p:extLst>
  </p:cSld>
  <p:clrMapOvr>
    <a:masterClrMapping/>
  </p:clrMapOvr>
  <p:transition spd="slow" advTm="1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0C32E-D318-4E98-AED3-B6FDEB62F26B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1FF016-9D57-40F0-B68F-AD71292F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19"/>
      </p:ext>
    </p:extLst>
  </p:cSld>
  <p:clrMapOvr>
    <a:masterClrMapping/>
  </p:clrMapOvr>
  <p:transition spd="slow" advTm="1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764"/>
      </p:ext>
    </p:extLst>
  </p:cSld>
  <p:clrMapOvr>
    <a:masterClrMapping/>
  </p:clrMapOvr>
  <p:transition spd="slow" advTm="1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9947"/>
      </p:ext>
    </p:extLst>
  </p:cSld>
  <p:clrMapOvr>
    <a:masterClrMapping/>
  </p:clrMapOvr>
  <p:transition spd="slow" advTm="1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6249"/>
      </p:ext>
    </p:extLst>
  </p:cSld>
  <p:clrMapOvr>
    <a:masterClrMapping/>
  </p:clrMapOvr>
  <p:transition spd="slow" advTm="11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12724"/>
      </p:ext>
    </p:extLst>
  </p:cSld>
  <p:clrMapOvr>
    <a:masterClrMapping/>
  </p:clrMapOvr>
  <p:transition spd="slow" advTm="11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9371"/>
      </p:ext>
    </p:extLst>
  </p:cSld>
  <p:clrMapOvr>
    <a:masterClrMapping/>
  </p:clrMapOvr>
  <p:transition spd="slow" advTm="11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15453"/>
      </p:ext>
    </p:extLst>
  </p:cSld>
  <p:clrMapOvr>
    <a:masterClrMapping/>
  </p:clrMapOvr>
  <p:transition spd="slow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5390"/>
      </p:ext>
    </p:extLst>
  </p:cSld>
  <p:clrMapOvr>
    <a:masterClrMapping/>
  </p:clrMapOvr>
  <p:transition spd="slow" advTm="11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1978"/>
      </p:ext>
    </p:extLst>
  </p:cSld>
  <p:clrMapOvr>
    <a:masterClrMapping/>
  </p:clrMapOvr>
  <p:transition spd="slow" advTm="11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4715"/>
      </p:ext>
    </p:extLst>
  </p:cSld>
  <p:clrMapOvr>
    <a:masterClrMapping/>
  </p:clrMapOvr>
  <p:transition spd="slow" advTm="11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42651"/>
      </p:ext>
    </p:extLst>
  </p:cSld>
  <p:clrMapOvr>
    <a:masterClrMapping/>
  </p:clrMapOvr>
  <p:transition spd="slow" advTm="11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41"/>
      </p:ext>
    </p:extLst>
  </p:cSld>
  <p:clrMapOvr>
    <a:masterClrMapping/>
  </p:clrMapOvr>
  <p:transition spd="slow" advTm="11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522"/>
      </p:ext>
    </p:extLst>
  </p:cSld>
  <p:clrMapOvr>
    <a:masterClrMapping/>
  </p:clrMapOvr>
  <p:transition spd="slow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2165"/>
      </p:ext>
    </p:extLst>
  </p:cSld>
  <p:clrMapOvr>
    <a:masterClrMapping/>
  </p:clrMapOvr>
  <p:transition spd="slow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663"/>
      </p:ext>
    </p:extLst>
  </p:cSld>
  <p:clrMapOvr>
    <a:masterClrMapping/>
  </p:clrMapOvr>
  <p:transition spd="slow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93"/>
      </p:ext>
    </p:extLst>
  </p:cSld>
  <p:clrMapOvr>
    <a:masterClrMapping/>
  </p:clrMapOvr>
  <p:transition spd="slow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6733"/>
      </p:ext>
    </p:extLst>
  </p:cSld>
  <p:clrMapOvr>
    <a:masterClrMapping/>
  </p:clrMapOvr>
  <p:transition spd="slow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606"/>
      </p:ext>
    </p:extLst>
  </p:cSld>
  <p:clrMapOvr>
    <a:masterClrMapping/>
  </p:clrMapOvr>
  <p:transition spd="slow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63A-BD99-48E7-B990-EE55D84D717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A3ADF0-62D1-4EEF-98EE-199D31616DD5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4F4113-8371-4C3D-88E3-F9287166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/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ED8230-C2F5-4D96-AE63-35851E041509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EE6570-F1B8-4CC3-95E6-61E07B3FC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000"/>
  <p:txStyles>
    <p:titleStyle>
      <a:lvl1pPr algn="ctr" defTabSz="457200" rtl="0" fontAlgn="base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48" y="2791912"/>
            <a:ext cx="8234915" cy="1623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5927" y="563418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45" y="1448328"/>
            <a:ext cx="1136073" cy="1175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6141" y="4325285"/>
            <a:ext cx="668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Thanh Tú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2025- 2026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97513"/>
      </p:ext>
    </p:extLst>
  </p:cSld>
  <p:clrMapOvr>
    <a:masterClrMapping/>
  </p:clrMapOvr>
  <p:transition spd="slow" advTm="1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Bé hãy chọn hành vi chưa đúng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72741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/>
      <p:bldP spid="5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456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bai hat moi ba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764" y="1126401"/>
            <a:ext cx="8946271" cy="45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2572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47"/>
            <a:ext cx="12192000" cy="6947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5" y="365125"/>
            <a:ext cx="8219629" cy="5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612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151601"/>
            <a:ext cx="8284052" cy="63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638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728721"/>
            <a:ext cx="7008549" cy="51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1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04283"/>
            <a:ext cx="8999908" cy="5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886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2908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0656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Trong các hành vi sau đây, hành vi nào sau đây là đúng?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2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53709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Những hành động nào cần làm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9" y="2100404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9" y="3864322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Không cần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8" y="1629625"/>
            <a:ext cx="3404103" cy="193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6" y="3864322"/>
            <a:ext cx="3467477" cy="19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020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167</Words>
  <Application>Microsoft Office PowerPoint</Application>
  <PresentationFormat>Widescreen</PresentationFormat>
  <Paragraphs>17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KHANH PRO</cp:lastModifiedBy>
  <cp:revision>13</cp:revision>
  <dcterms:created xsi:type="dcterms:W3CDTF">2022-10-20T13:44:39Z</dcterms:created>
  <dcterms:modified xsi:type="dcterms:W3CDTF">2025-11-03T13:44:34Z</dcterms:modified>
</cp:coreProperties>
</file>