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78" r:id="rId4"/>
    <p:sldId id="259" r:id="rId5"/>
    <p:sldId id="285" r:id="rId6"/>
    <p:sldId id="281" r:id="rId7"/>
    <p:sldId id="284" r:id="rId8"/>
    <p:sldId id="283" r:id="rId9"/>
    <p:sldId id="276" r:id="rId10"/>
    <p:sldId id="265" r:id="rId11"/>
    <p:sldId id="261" r:id="rId12"/>
    <p:sldId id="279" r:id="rId13"/>
    <p:sldId id="266" r:id="rId14"/>
    <p:sldId id="260" r:id="rId15"/>
    <p:sldId id="287" r:id="rId16"/>
    <p:sldId id="289" r:id="rId17"/>
    <p:sldId id="274" r:id="rId18"/>
    <p:sldId id="271" r:id="rId19"/>
    <p:sldId id="262" r:id="rId20"/>
    <p:sldId id="291" r:id="rId21"/>
    <p:sldId id="295" r:id="rId22"/>
    <p:sldId id="299" r:id="rId23"/>
    <p:sldId id="270" r:id="rId24"/>
    <p:sldId id="268" r:id="rId25"/>
    <p:sldId id="293" r:id="rId26"/>
    <p:sldId id="296" r:id="rId27"/>
    <p:sldId id="297" r:id="rId28"/>
    <p:sldId id="272" r:id="rId29"/>
    <p:sldId id="27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33"/>
    <a:srgbClr val="FF9900"/>
    <a:srgbClr val="F8B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52DCF-0F42-430C-8185-A8CFC21CAAC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25CD7-1DC5-4A46-A6C6-963DE485B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F6C80-F435-46D2-A4DA-E6A9A96A0B60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6903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0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21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3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3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3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22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1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4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0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1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7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3A711-C25A-4456-8E6A-CA57AD6879A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3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KHANH%20PRO\Downloads\B&#224;i%20h&#225;t%20ABC%20-%20Chun%20Chin%20-%20Nh&#7841;c%20thi&#7871;u%20nhi%20vui%20nh&#7897;n.mp4" TargetMode="External"/><Relationship Id="rId1" Type="http://schemas.microsoft.com/office/2007/relationships/media" Target="file:///C:\Users\KHANH%20PRO\Downloads\B&#224;i%20h&#225;t%20ABC%20-%20Chun%20Chin%20-%20Nh&#7841;c%20thi&#7871;u%20nhi%20vui%20nh&#7897;n.mp4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15.png"/><Relationship Id="rId18" Type="http://schemas.openxmlformats.org/officeDocument/2006/relationships/image" Target="../media/image10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audio" Target="../media/media1.m4a"/><Relationship Id="rId16" Type="http://schemas.microsoft.com/office/2007/relationships/hdphoto" Target="../media/hdphoto2.wdp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audio" Target="../media/audio2.wav"/><Relationship Id="rId5" Type="http://schemas.microsoft.com/office/2007/relationships/media" Target="../media/media3.m4a"/><Relationship Id="rId15" Type="http://schemas.openxmlformats.org/officeDocument/2006/relationships/image" Target="../media/image16.png"/><Relationship Id="rId10" Type="http://schemas.openxmlformats.org/officeDocument/2006/relationships/audio" Target="../media/audio1.wav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7.xml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7" y="-213328"/>
            <a:ext cx="12275127" cy="7042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038" y="2235035"/>
            <a:ext cx="9144793" cy="875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09" y="2837401"/>
            <a:ext cx="10002221" cy="855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614" y="3377232"/>
            <a:ext cx="9139782" cy="684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422" y="4344998"/>
            <a:ext cx="9144793" cy="499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036" y="4767186"/>
            <a:ext cx="9144793" cy="4999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17308" y="3864833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Tập tô chữ cái h, k </a:t>
            </a:r>
            <a:endParaRPr lang="en-US" sz="2800" b="1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149" y="1"/>
            <a:ext cx="5791702" cy="7643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9023" y="887438"/>
            <a:ext cx="1133954" cy="106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7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" y="0"/>
            <a:ext cx="12182764" cy="68580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961745" y="685800"/>
            <a:ext cx="3066473" cy="1955799"/>
          </a:xfrm>
          <a:prstGeom prst="cloudCallout">
            <a:avLst>
              <a:gd name="adj1" fmla="val -23544"/>
              <a:gd name="adj2" fmla="val 7856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6619" y="961678"/>
            <a:ext cx="2623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lại cấu tạo chữ h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619" y="1723697"/>
            <a:ext cx="619871" cy="3163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490" y="2417379"/>
            <a:ext cx="1492469" cy="2469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75" y="110030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6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8" y="0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5935" y="-178615"/>
            <a:ext cx="6943946" cy="8138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12" y="1690688"/>
            <a:ext cx="2054530" cy="281659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99345" y="365125"/>
            <a:ext cx="3916219" cy="6627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 h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71637" y="4969164"/>
            <a:ext cx="1927707" cy="4895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862687" y="4907407"/>
            <a:ext cx="2391333" cy="56341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277158" y="4895271"/>
            <a:ext cx="2501678" cy="56341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447" y="1762390"/>
            <a:ext cx="2221573" cy="32067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18696" y="4823037"/>
            <a:ext cx="186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hoa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5839" y="4873915"/>
            <a:ext cx="222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84863" y="4867907"/>
            <a:ext cx="285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6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7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7614" y="588579"/>
            <a:ext cx="241604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1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" y="0"/>
            <a:ext cx="12182764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889904" y="590437"/>
            <a:ext cx="3463896" cy="1942812"/>
          </a:xfrm>
          <a:prstGeom prst="cloudCallout">
            <a:avLst>
              <a:gd name="adj1" fmla="val -21491"/>
              <a:gd name="adj2" fmla="val 691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6619" y="961678"/>
            <a:ext cx="2623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lại cấu tạo chữ k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296" y="1690688"/>
            <a:ext cx="467407" cy="2660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739" y="2179621"/>
            <a:ext cx="1193061" cy="902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705" y="3081937"/>
            <a:ext cx="1162095" cy="1269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79" y="148999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184073" y="876733"/>
            <a:ext cx="3500582" cy="5357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7600" y="1108364"/>
            <a:ext cx="427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352" y="2119269"/>
            <a:ext cx="1414703" cy="2465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677" y="115606"/>
            <a:ext cx="6407451" cy="7388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48076" y="798326"/>
            <a:ext cx="3142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 k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48873" y="4904509"/>
            <a:ext cx="2155450" cy="6188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035196" y="4858197"/>
            <a:ext cx="2160930" cy="6188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58" y="4855187"/>
            <a:ext cx="2405223" cy="6218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49127" y="1257134"/>
            <a:ext cx="222980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endParaRPr lang="en-US" sz="2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8696" y="4823037"/>
            <a:ext cx="186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hoa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04164" y="4855187"/>
            <a:ext cx="2088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83053" y="4855187"/>
            <a:ext cx="232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 animBg="1"/>
      <p:bldP spid="12" grpId="0" animBg="1"/>
      <p:bldP spid="14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 flipH="1">
            <a:off x="7379855" y="869725"/>
            <a:ext cx="1893454" cy="279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7000" b="1" smtClean="0">
                <a:solidFill>
                  <a:srgbClr val="0000FF"/>
                </a:solidFill>
                <a:latin typeface=".VnAvant" pitchFamily="34" charset="0"/>
                <a:cs typeface="Arial" panose="020B0604020202020204" pitchFamily="34" charset="0"/>
              </a:rPr>
              <a:t>k</a:t>
            </a:r>
            <a:endParaRPr lang="vi-VN" sz="170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855640" y="956134"/>
            <a:ext cx="50405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smtClean="0">
                <a:solidFill>
                  <a:srgbClr val="FF0000"/>
                </a:solidFill>
                <a:latin typeface=".VnAvant"/>
              </a:rPr>
              <a:t>h</a:t>
            </a:r>
            <a:endParaRPr lang="en-US" sz="17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188641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Giới thiệu lại chữ </a:t>
            </a:r>
            <a:r>
              <a:rPr lang="en-US" sz="26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h, k </a:t>
            </a:r>
            <a:r>
              <a:rPr lang="en-US" sz="26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in thường và viết thường</a:t>
            </a:r>
            <a:endParaRPr lang="vi-VN" sz="2600" b="1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40" y="4046581"/>
            <a:ext cx="1752790" cy="2144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775" y="3736777"/>
            <a:ext cx="1912781" cy="2223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71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7"/>
    </mc:Choice>
    <mc:Fallback xmlns="">
      <p:transition spd="slow" advTm="2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51906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Cấu tạo của chữ </a:t>
            </a:r>
            <a:r>
              <a:rPr lang="en-US" sz="28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h, k </a:t>
            </a:r>
            <a:r>
              <a:rPr lang="en-US" sz="28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viết thường</a:t>
            </a:r>
            <a:endParaRPr lang="vi-VN" sz="2800" b="1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263" y="2189755"/>
            <a:ext cx="2583899" cy="3158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018" y="2189755"/>
            <a:ext cx="2447637" cy="3158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1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4"/>
    </mc:Choice>
    <mc:Fallback xmlns="">
      <p:transition spd="slow" advTm="2676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9066" y="967413"/>
            <a:ext cx="7472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h- k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077" y="2776709"/>
            <a:ext cx="2561195" cy="2756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707291"/>
            <a:ext cx="2783032" cy="28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9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" y="0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115" y="1825625"/>
            <a:ext cx="2561195" cy="2756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225" y="2862306"/>
            <a:ext cx="4333943" cy="316919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66123" y="759046"/>
            <a:ext cx="5736138" cy="96101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23" y="644712"/>
            <a:ext cx="1151540" cy="11515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20892" y="759868"/>
            <a:ext cx="5797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cách tô h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2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 h chuẩ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7812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99854" y="2055813"/>
            <a:ext cx="7869382" cy="21737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63273" y="2466109"/>
            <a:ext cx="6613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 hát: ABC 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3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956" y="1002506"/>
            <a:ext cx="3822523" cy="91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340" y="2305689"/>
            <a:ext cx="3225064" cy="3029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986" y="1116727"/>
            <a:ext cx="4377307" cy="914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976" y="2241291"/>
            <a:ext cx="3115326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4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10" name="Rounded Rectangle 9"/>
          <p:cNvSpPr/>
          <p:nvPr/>
        </p:nvSpPr>
        <p:spPr>
          <a:xfrm>
            <a:off x="2678545" y="147782"/>
            <a:ext cx="6640946" cy="8801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841" y="51349"/>
            <a:ext cx="640280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7" y="1825625"/>
            <a:ext cx="3120725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19" y="1045302"/>
            <a:ext cx="4348791" cy="5309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6473" y="182563"/>
            <a:ext cx="311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mẫu</a:t>
            </a:r>
            <a:endParaRPr 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2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150" y="2016052"/>
            <a:ext cx="2783032" cy="2825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254" y="3122498"/>
            <a:ext cx="4096327" cy="29954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33499" y="772031"/>
            <a:ext cx="5571083" cy="9481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90" y="621373"/>
            <a:ext cx="1151540" cy="11515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2803" y="874447"/>
            <a:ext cx="5659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cách tô k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6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 chữ 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92768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956" y="1002506"/>
            <a:ext cx="3822523" cy="91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340" y="2305689"/>
            <a:ext cx="3225064" cy="3029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986" y="1116727"/>
            <a:ext cx="4377307" cy="914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976" y="2241291"/>
            <a:ext cx="3115326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7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08873" cy="6858000"/>
          </a:xfrm>
        </p:spPr>
      </p:pic>
      <p:sp>
        <p:nvSpPr>
          <p:cNvPr id="5" name="Rounded Rectangle 4"/>
          <p:cNvSpPr/>
          <p:nvPr/>
        </p:nvSpPr>
        <p:spPr>
          <a:xfrm>
            <a:off x="2678545" y="147782"/>
            <a:ext cx="6640946" cy="8801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09819" y="147782"/>
            <a:ext cx="4802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chữ k trên không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7" y="1825625"/>
            <a:ext cx="3120725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19" y="1045302"/>
            <a:ext cx="4348791" cy="5309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6473" y="182563"/>
            <a:ext cx="311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mẫu</a:t>
            </a:r>
            <a:endParaRPr 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78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527" cy="68579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77673" y="382878"/>
            <a:ext cx="5024582" cy="7617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781" y="1708441"/>
            <a:ext cx="7813963" cy="4621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1877" y="407438"/>
            <a:ext cx="5141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hành tô chữ </a:t>
            </a:r>
            <a:endParaRPr 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64" y="407438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0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90" y="36512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8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ài hát ABC - Chun Chin - Nhạc thiếu nhi vui nhộ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6092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4945" y="3429000"/>
            <a:ext cx="8562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chữ cái h, k đã học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8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17076" y="1944414"/>
            <a:ext cx="7630510" cy="204951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84938" y="2320539"/>
            <a:ext cx="6726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2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ibrary of cartoon apple tree clip transparent library png files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77" y="-4910"/>
            <a:ext cx="6308092" cy="664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547379" y="4996701"/>
            <a:ext cx="2912128" cy="2224891"/>
            <a:chOff x="547379" y="4996701"/>
            <a:chExt cx="2912128" cy="2224891"/>
          </a:xfrm>
        </p:grpSpPr>
        <p:pic>
          <p:nvPicPr>
            <p:cNvPr id="48" name="Picture 6" descr="An Empty Wicker Basket Isolated Over White Background. Stock Photo ..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4734" b="84326" l="11769" r="97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3" t="14530" r="6229" b="18096"/>
            <a:stretch/>
          </p:blipFill>
          <p:spPr bwMode="auto">
            <a:xfrm>
              <a:off x="547379" y="4996701"/>
              <a:ext cx="2912128" cy="222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1590261" y="6068547"/>
              <a:ext cx="6463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h</a:t>
              </a:r>
              <a:endParaRPr lang="en-US" sz="60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750849" y="4942256"/>
            <a:ext cx="2912128" cy="2224891"/>
            <a:chOff x="8717155" y="4996702"/>
            <a:chExt cx="2912128" cy="2224891"/>
          </a:xfrm>
        </p:grpSpPr>
        <p:pic>
          <p:nvPicPr>
            <p:cNvPr id="52" name="Picture 6" descr="An Empty Wicker Basket Isolated Over White Background. Stock Photo ..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4734" b="84326" l="11769" r="97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3" t="14530" r="6229" b="18096"/>
            <a:stretch/>
          </p:blipFill>
          <p:spPr bwMode="auto">
            <a:xfrm>
              <a:off x="8717155" y="4996702"/>
              <a:ext cx="2912128" cy="222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9928818" y="6062763"/>
              <a:ext cx="63030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83664" y="1879655"/>
            <a:ext cx="34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463125" y="216231"/>
            <a:ext cx="1315872" cy="1161591"/>
            <a:chOff x="6463125" y="216231"/>
            <a:chExt cx="1315872" cy="1161591"/>
          </a:xfrm>
        </p:grpSpPr>
        <p:pic>
          <p:nvPicPr>
            <p:cNvPr id="1026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125" y="216231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673664" y="362159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652443" y="2906916"/>
            <a:ext cx="1315872" cy="1224898"/>
            <a:chOff x="5222498" y="3115522"/>
            <a:chExt cx="1315872" cy="1224898"/>
          </a:xfrm>
        </p:grpSpPr>
        <p:pic>
          <p:nvPicPr>
            <p:cNvPr id="25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498" y="311552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471084" y="3140091"/>
              <a:ext cx="2169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7200" b="1" dirty="0">
                <a:solidFill>
                  <a:srgbClr val="002060"/>
                </a:solidFill>
                <a:latin typeface="French Script MT" panose="03020402040607040605" pitchFamily="66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845972" y="3262077"/>
            <a:ext cx="1315872" cy="1161591"/>
            <a:chOff x="7899097" y="3154339"/>
            <a:chExt cx="1315872" cy="1161591"/>
          </a:xfrm>
        </p:grpSpPr>
        <p:pic>
          <p:nvPicPr>
            <p:cNvPr id="17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9097" y="3154339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8146038" y="323013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370421" y="1525357"/>
            <a:ext cx="1315872" cy="1161591"/>
            <a:chOff x="5370421" y="1525357"/>
            <a:chExt cx="1315872" cy="1161591"/>
          </a:xfrm>
        </p:grpSpPr>
        <p:pic>
          <p:nvPicPr>
            <p:cNvPr id="19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421" y="1525357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5538194" y="1640152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694812" y="405598"/>
            <a:ext cx="1315872" cy="1161591"/>
            <a:chOff x="4694812" y="405598"/>
            <a:chExt cx="1315872" cy="1161591"/>
          </a:xfrm>
        </p:grpSpPr>
        <p:pic>
          <p:nvPicPr>
            <p:cNvPr id="20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812" y="405598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4927237" y="53995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438376" y="986393"/>
            <a:ext cx="1315872" cy="1161591"/>
            <a:chOff x="3438376" y="986393"/>
            <a:chExt cx="1315872" cy="1161591"/>
          </a:xfrm>
        </p:grpSpPr>
        <p:pic>
          <p:nvPicPr>
            <p:cNvPr id="24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8376" y="986393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643931" y="105935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011432" y="2598487"/>
            <a:ext cx="1315872" cy="1161591"/>
            <a:chOff x="2940203" y="2287982"/>
            <a:chExt cx="1315872" cy="1161591"/>
          </a:xfrm>
        </p:grpSpPr>
        <p:pic>
          <p:nvPicPr>
            <p:cNvPr id="22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203" y="228798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125077" y="2411589"/>
              <a:ext cx="4176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35626" y="3039193"/>
            <a:ext cx="1315872" cy="1161591"/>
            <a:chOff x="3715415" y="3515415"/>
            <a:chExt cx="1315872" cy="1161591"/>
          </a:xfrm>
        </p:grpSpPr>
        <p:pic>
          <p:nvPicPr>
            <p:cNvPr id="21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415" y="3515415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869211" y="3627818"/>
              <a:ext cx="3485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92913" y="1047788"/>
            <a:ext cx="1315872" cy="1161591"/>
            <a:chOff x="8269697" y="1377822"/>
            <a:chExt cx="1315872" cy="1161591"/>
          </a:xfrm>
        </p:grpSpPr>
        <p:pic>
          <p:nvPicPr>
            <p:cNvPr id="16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9697" y="137782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8450103" y="1523750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833725" y="2106152"/>
            <a:ext cx="1315872" cy="1161591"/>
            <a:chOff x="6833725" y="2106152"/>
            <a:chExt cx="1315872" cy="1161591"/>
          </a:xfrm>
        </p:grpSpPr>
        <p:pic>
          <p:nvPicPr>
            <p:cNvPr id="18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725" y="210615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7085503" y="2209379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7" name="6hkp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5877" y="216231"/>
            <a:ext cx="450728" cy="450728"/>
          </a:xfrm>
          <a:prstGeom prst="rect">
            <a:avLst/>
          </a:prstGeom>
        </p:spPr>
      </p:pic>
      <p:pic>
        <p:nvPicPr>
          <p:cNvPr id="8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70091" y="1127894"/>
            <a:ext cx="427725" cy="427725"/>
          </a:xfrm>
          <a:prstGeom prst="rect">
            <a:avLst/>
          </a:prstGeom>
        </p:spPr>
      </p:pic>
      <p:pic>
        <p:nvPicPr>
          <p:cNvPr id="43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78195" y="1250742"/>
            <a:ext cx="245373" cy="245373"/>
          </a:xfrm>
          <a:prstGeom prst="rect">
            <a:avLst/>
          </a:prstGeom>
        </p:spPr>
      </p:pic>
      <p:pic>
        <p:nvPicPr>
          <p:cNvPr id="9" name="6a hkpq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87386" y="216231"/>
            <a:ext cx="283111" cy="283111"/>
          </a:xfrm>
          <a:prstGeom prst="rect">
            <a:avLst/>
          </a:prstGeom>
        </p:spPr>
      </p:pic>
      <p:pic>
        <p:nvPicPr>
          <p:cNvPr id="49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5877" y="1678427"/>
            <a:ext cx="427725" cy="427725"/>
          </a:xfrm>
          <a:prstGeom prst="rect">
            <a:avLst/>
          </a:prstGeom>
        </p:spPr>
      </p:pic>
      <p:pic>
        <p:nvPicPr>
          <p:cNvPr id="51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27376" y="1701547"/>
            <a:ext cx="427725" cy="427725"/>
          </a:xfrm>
          <a:prstGeom prst="rect">
            <a:avLst/>
          </a:prstGeom>
        </p:spPr>
      </p:pic>
      <p:pic>
        <p:nvPicPr>
          <p:cNvPr id="10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8203" y="2567087"/>
            <a:ext cx="324589" cy="324589"/>
          </a:xfrm>
          <a:prstGeom prst="rect">
            <a:avLst/>
          </a:prstGeom>
        </p:spPr>
      </p:pic>
      <p:pic>
        <p:nvPicPr>
          <p:cNvPr id="53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92391" y="2553268"/>
            <a:ext cx="324589" cy="324589"/>
          </a:xfrm>
          <a:prstGeom prst="rect">
            <a:avLst/>
          </a:prstGeom>
        </p:spPr>
      </p:pic>
      <p:pic>
        <p:nvPicPr>
          <p:cNvPr id="55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07444" y="3151596"/>
            <a:ext cx="324589" cy="324589"/>
          </a:xfrm>
          <a:prstGeom prst="rect">
            <a:avLst/>
          </a:prstGeom>
        </p:spPr>
      </p:pic>
      <p:pic>
        <p:nvPicPr>
          <p:cNvPr id="56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5908" y="3203832"/>
            <a:ext cx="324589" cy="324589"/>
          </a:xfrm>
          <a:prstGeom prst="rect">
            <a:avLst/>
          </a:prstGeom>
        </p:spPr>
      </p:pic>
      <p:pic>
        <p:nvPicPr>
          <p:cNvPr id="57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01015" y="3774825"/>
            <a:ext cx="324589" cy="32458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901029" y="3020589"/>
            <a:ext cx="216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h</a:t>
            </a:r>
            <a:endParaRPr lang="en-US" sz="6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391" y="42176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38 0.08473 L -0.05338 0.08496 C -0.05455 0.08889 -0.05585 0.09306 -0.05703 0.09746 C -0.05742 0.09908 -0.05742 0.10116 -0.05794 0.10232 C -0.0595 0.10602 -0.06158 0.1088 -0.06341 0.11227 C -0.06432 0.11389 -0.06536 0.11528 -0.06614 0.11713 C -0.06914 0.1257 -0.0694 0.12755 -0.07343 0.13357 C -0.07421 0.13496 -0.07526 0.13588 -0.07604 0.13681 C -0.07734 0.14005 -0.07825 0.14375 -0.07981 0.14676 C -0.08046 0.14815 -0.08164 0.14885 -0.08255 0.15 C -0.08945 0.16065 -0.08112 0.15024 -0.08789 0.15811 C -0.0901 0.16412 -0.09153 0.16852 -0.09518 0.17292 C -0.09622 0.17408 -0.09713 0.175 -0.09791 0.17616 C -0.1052 0.18797 -0.10052 0.18426 -0.10612 0.18774 C -0.10677 0.18936 -0.10716 0.19144 -0.10794 0.1926 C -0.11406 0.20348 -0.10768 0.18774 -0.1125 0.20093 C -0.11354 0.20649 -0.11341 0.20741 -0.11614 0.2125 C -0.11692 0.21366 -0.11796 0.21459 -0.11888 0.21551 C -0.12083 0.22616 -0.11822 0.21482 -0.12252 0.22547 C -0.1233 0.22778 -0.12474 0.23496 -0.12604 0.23681 C -0.12682 0.23797 -0.12799 0.23797 -0.12877 0.23866 C -0.12916 0.24075 -0.12916 0.24329 -0.12981 0.24514 C -0.13203 0.25348 -0.13203 0.25047 -0.13515 0.2551 C -0.13619 0.25649 -0.13697 0.25857 -0.13789 0.25996 C -0.14101 0.26482 -0.14101 0.26227 -0.14427 0.26829 C -0.14518 0.26968 -0.14531 0.27153 -0.14622 0.27315 C -0.14726 0.27477 -0.14856 0.27639 -0.14974 0.27801 C -0.15078 0.27963 -0.15143 0.28149 -0.15247 0.28287 C -0.15416 0.28542 -0.15794 0.28936 -0.15794 0.28959 C -0.15859 0.29121 -0.15924 0.29283 -0.15976 0.29422 C -0.16067 0.29653 -0.16184 0.29862 -0.1625 0.30093 C -0.16549 0.31181 -0.16184 0.30463 -0.16419 0.3095 L -0.1625 0.3095 " pathEditMode="relative" rAng="0" ptsTypes="AAAAAAAAAAAAAAAAAAAAAAAAAAAAAAAAA">
                                      <p:cBhvr>
                                        <p:cTn id="1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1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1 0.08472 L -0.03451 0.08496 C -0.03529 0.0956 -0.03542 0.10209 -0.03672 0.11227 C -0.03724 0.1169 -0.03802 0.12153 -0.03867 0.12616 C -0.03906 0.12871 -0.03933 0.13148 -0.03959 0.13403 C -0.04037 0.1382 -0.04128 0.1419 -0.0418 0.14607 C -0.04219 0.14931 -0.04219 0.15278 -0.04271 0.15602 C -0.04336 0.15996 -0.04466 0.16806 -0.04466 0.16829 C -0.04505 0.17523 -0.04492 0.18264 -0.04584 0.18982 C -0.04597 0.19213 -0.0474 0.19352 -0.04779 0.19584 C -0.04844 0.20023 -0.04844 0.20509 -0.04883 0.20972 C -0.04909 0.21181 -0.04961 0.21366 -0.04974 0.21574 C -0.05065 0.2213 -0.05104 0.22755 -0.05196 0.23334 C -0.05352 0.24584 -0.05209 0.23287 -0.05482 0.24537 C -0.05586 0.24908 -0.05599 0.25347 -0.05703 0.25718 C -0.05755 0.25996 -0.05847 0.2625 -0.05899 0.26528 C -0.05938 0.26713 -0.05964 0.26922 -0.0599 0.2713 C -0.06198 0.28033 -0.06237 0.27871 -0.06406 0.28912 C -0.06654 0.30533 -0.06289 0.29352 -0.0681 0.30695 C -0.06888 0.31389 -0.07071 0.33218 -0.07318 0.34074 C -0.07396 0.34375 -0.07513 0.34607 -0.07617 0.34884 C -0.07943 0.36713 -0.07422 0.33982 -0.08021 0.36042 C -0.08099 0.36297 -0.08073 0.36597 -0.08125 0.36852 C -0.08177 0.3706 -0.08268 0.37222 -0.08334 0.37454 C -0.08659 0.3875 -0.08151 0.37315 -0.08633 0.38634 C -0.08737 0.38912 -0.08841 0.39167 -0.08946 0.39445 C -0.09076 0.39815 -0.09349 0.40625 -0.09349 0.40648 C -0.09662 0.43125 -0.09258 0.40023 -0.09545 0.42014 C -0.09571 0.4213 -0.09688 0.43241 -0.09753 0.43403 C -0.09831 0.43658 -0.09961 0.43797 -0.10052 0.44005 C -0.10143 0.4419 -0.10196 0.44398 -0.10261 0.44607 C -0.10313 0.45047 -0.10469 0.46297 -0.1056 0.46597 L -0.10768 0.47199 C -0.10795 0.47454 -0.10821 0.47732 -0.10873 0.47986 C -0.10938 0.48334 -0.11146 0.49051 -0.11276 0.49352 C -0.11367 0.49584 -0.11472 0.49769 -0.11576 0.49954 C -0.11654 0.5044 -0.1168 0.50764 -0.11888 0.51158 C -0.1267 0.52709 -0.11654 0.50185 -0.12487 0.52153 C -0.12565 0.52338 -0.12617 0.5257 -0.12696 0.52732 C -0.12787 0.52963 -0.12917 0.53125 -0.12995 0.53334 C -0.13073 0.53519 -0.13112 0.53773 -0.13203 0.53935 C -0.13295 0.54097 -0.13412 0.5419 -0.13503 0.54329 C -0.1405 0.55926 -0.13334 0.54005 -0.14011 0.55324 C -0.14102 0.55509 -0.14141 0.55741 -0.14219 0.55926 C -0.14414 0.56343 -0.14623 0.56713 -0.14818 0.5713 L -0.15443 0.5831 L -0.15834 0.59121 C -0.15964 0.59375 -0.16068 0.59792 -0.16237 0.59908 L -0.1655 0.60116 C -0.16654 0.60371 -0.16719 0.60695 -0.16849 0.60903 C -0.17005 0.61158 -0.17357 0.61366 -0.17565 0.61505 C -0.17891 0.62107 -0.17722 0.62084 -0.17956 0.62084 L -0.17956 0.62107 " pathEditMode="relative" rAng="0" ptsTypes="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26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6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63 0.12569 L -0.2668 0.52731 L -0.2668 0.52754 " pathEditMode="relative" rAng="0" ptsTypes="AAA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2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6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9676 L -0.40442 0.6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80" y="2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67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12 0.0618 L 0.39154 0.37037 L 0.39154 0.3706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57 0.03611 L 0.33997 0.33842 L 0.33997 0.33866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1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9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20937 0.238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1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9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0.04329 L 0.36055 0.5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2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9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14479 0.49074 L 0.14479 0.4912 " pathEditMode="relative" rAng="0" ptsTypes="AAA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2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9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524" y="2401735"/>
            <a:ext cx="8086675" cy="2054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5847" y="2967335"/>
            <a:ext cx="7977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2:Thi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4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61038" y="787989"/>
            <a:ext cx="12474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h</a:t>
            </a:r>
            <a:endParaRPr lang="en-US" sz="138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1038" y="4257632"/>
            <a:ext cx="121058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k</a:t>
            </a:r>
            <a:endParaRPr lang="en-US" sz="138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7528" y="-413018"/>
            <a:ext cx="2878096" cy="3416998"/>
            <a:chOff x="577528" y="-413018"/>
            <a:chExt cx="2878096" cy="3416998"/>
          </a:xfrm>
        </p:grpSpPr>
        <p:sp>
          <p:nvSpPr>
            <p:cNvPr id="3" name="TextBox 2"/>
            <p:cNvSpPr txBox="1"/>
            <p:nvPr/>
          </p:nvSpPr>
          <p:spPr>
            <a:xfrm>
              <a:off x="853422" y="2234539"/>
              <a:ext cx="22589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c¸i</a:t>
              </a:r>
              <a:r>
                <a:rPr lang="en-US" sz="4400" b="1" dirty="0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kÐo</a:t>
              </a:r>
              <a:endParaRPr lang="en-US" sz="4400" b="1" dirty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2" name="Picture 4" descr="Kéo cắt thực phẩm, vải, giấy đa năng (đỏ to tốt) | Shopee Việt Na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7528" y="-413018"/>
              <a:ext cx="2878096" cy="287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89846" y="3278657"/>
            <a:ext cx="2821606" cy="3306731"/>
            <a:chOff x="389846" y="3278657"/>
            <a:chExt cx="2821606" cy="3306731"/>
          </a:xfrm>
        </p:grpSpPr>
        <p:sp>
          <p:nvSpPr>
            <p:cNvPr id="4" name="TextBox 3"/>
            <p:cNvSpPr txBox="1"/>
            <p:nvPr/>
          </p:nvSpPr>
          <p:spPr>
            <a:xfrm>
              <a:off x="389846" y="5815947"/>
              <a:ext cx="28216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400" b="1" dirty="0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hång</a:t>
              </a:r>
              <a:r>
                <a:rPr lang="en-US" sz="4400" b="1" dirty="0" smtClean="0">
                  <a:solidFill>
                    <a:srgbClr val="00B05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­</a:t>
              </a:r>
              <a:endParaRPr lang="en-US" sz="44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4" name="Picture 6" descr="Nguyên Lý Duyên Sinh - Phật Học Cơ Bản - THƯ VIỆN HOA S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8" b="99375" l="930" r="995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29760">
              <a:off x="956488" y="3278657"/>
              <a:ext cx="1842864" cy="2742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263858" y="0"/>
            <a:ext cx="2928142" cy="2945333"/>
            <a:chOff x="9263858" y="0"/>
            <a:chExt cx="2928142" cy="2945333"/>
          </a:xfrm>
        </p:grpSpPr>
        <p:sp>
          <p:nvSpPr>
            <p:cNvPr id="8" name="TextBox 7"/>
            <p:cNvSpPr txBox="1"/>
            <p:nvPr/>
          </p:nvSpPr>
          <p:spPr>
            <a:xfrm>
              <a:off x="9746871" y="2175892"/>
              <a:ext cx="20441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su</a:t>
              </a:r>
              <a:r>
                <a:rPr lang="en-US" sz="4400" b="1" dirty="0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hµo</a:t>
              </a:r>
              <a:endParaRPr lang="en-US" sz="4400" b="1" dirty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8" name="Picture 10" descr="ORGA - Siêu thị trái cây sạchORGA - Siêu thị trái cây sạchCủ su hà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391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3858" y="0"/>
              <a:ext cx="2928142" cy="219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8781145" y="3542044"/>
            <a:ext cx="3410855" cy="3043344"/>
            <a:chOff x="8781145" y="3542044"/>
            <a:chExt cx="3410855" cy="3043344"/>
          </a:xfrm>
        </p:grpSpPr>
        <p:sp>
          <p:nvSpPr>
            <p:cNvPr id="9" name="TextBox 8"/>
            <p:cNvSpPr txBox="1"/>
            <p:nvPr/>
          </p:nvSpPr>
          <p:spPr>
            <a:xfrm>
              <a:off x="9347531" y="5815947"/>
              <a:ext cx="25635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con </a:t>
              </a:r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kiÕn</a:t>
              </a:r>
              <a:endParaRPr lang="en-US" sz="4400" b="1" dirty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60" name="Picture 12" descr="14 sự thật thú vị về loài kiến. - 360do.vn: Website học tập dành ...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" r="100000">
                          <a14:backgroundMark x1="35000" y1="77500" x2="43000" y2="61000"/>
                          <a14:backgroundMark x1="43667" y1="77500" x2="56333" y2="62000"/>
                          <a14:backgroundMark x1="69000" y1="77000" x2="74667" y2="70000"/>
                          <a14:backgroundMark x1="78000" y1="79000" x2="76667" y2="71000"/>
                          <a14:backgroundMark x1="37667" y1="80000" x2="37667" y2="80000"/>
                          <a14:backgroundMark x1="33000" y1="77000" x2="33000" y2="77000"/>
                          <a14:backgroundMark x1="14333" y1="34000" x2="16667" y2="3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1145" y="3542044"/>
              <a:ext cx="3410855" cy="2273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10hkp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506" y="126123"/>
            <a:ext cx="478279" cy="478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7786" y="-120117"/>
            <a:ext cx="115224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7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" y="0"/>
            <a:ext cx="1218276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8634" y="756745"/>
            <a:ext cx="25645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.3|2.4|3|2.5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6.4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154</Words>
  <Application>Microsoft Office PowerPoint</Application>
  <PresentationFormat>Widescreen</PresentationFormat>
  <Paragraphs>48</Paragraphs>
  <Slides>29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.VnAvant</vt:lpstr>
      <vt:lpstr>Arial</vt:lpstr>
      <vt:lpstr>Calibri</vt:lpstr>
      <vt:lpstr>Calibri Light</vt:lpstr>
      <vt:lpstr>French Script MT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PC</cp:lastModifiedBy>
  <cp:revision>30</cp:revision>
  <dcterms:created xsi:type="dcterms:W3CDTF">2024-06-10T11:34:58Z</dcterms:created>
  <dcterms:modified xsi:type="dcterms:W3CDTF">2025-11-07T04:02:19Z</dcterms:modified>
</cp:coreProperties>
</file>