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19"/>
  </p:notesMasterIdLst>
  <p:sldIdLst>
    <p:sldId id="339" r:id="rId2"/>
    <p:sldId id="261" r:id="rId3"/>
    <p:sldId id="349" r:id="rId4"/>
    <p:sldId id="346" r:id="rId5"/>
    <p:sldId id="343" r:id="rId6"/>
    <p:sldId id="353" r:id="rId7"/>
    <p:sldId id="269" r:id="rId8"/>
    <p:sldId id="350" r:id="rId9"/>
    <p:sldId id="351" r:id="rId10"/>
    <p:sldId id="354" r:id="rId11"/>
    <p:sldId id="336" r:id="rId12"/>
    <p:sldId id="337" r:id="rId13"/>
    <p:sldId id="355" r:id="rId14"/>
    <p:sldId id="363" r:id="rId15"/>
    <p:sldId id="365" r:id="rId16"/>
    <p:sldId id="367" r:id="rId17"/>
    <p:sldId id="369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00"/>
    <a:srgbClr val="FF00FF"/>
    <a:srgbClr val="FF0000"/>
    <a:srgbClr val="FF0066"/>
    <a:srgbClr val="FF3300"/>
    <a:srgbClr val="0099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463" autoAdjust="0"/>
    <p:restoredTop sz="94660"/>
  </p:normalViewPr>
  <p:slideViewPr>
    <p:cSldViewPr>
      <p:cViewPr varScale="1">
        <p:scale>
          <a:sx n="78" d="100"/>
          <a:sy n="78" d="100"/>
        </p:scale>
        <p:origin x="115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1182AA-F84F-4312-BBE2-32EB337BE4BB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F2617F-DCEA-41F5-9FEC-B726D1B98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604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16216E5-0ABE-4561-80D5-8501DB46FE94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91632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254E58-AB26-46DB-A482-89BAB5AB94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2174670"/>
      </p:ext>
    </p:extLst>
  </p:cSld>
  <p:clrMapOvr>
    <a:masterClrMapping/>
  </p:clrMapOvr>
  <p:transition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1D910E-107D-4434-8AD5-73A6715D8F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469896"/>
      </p:ext>
    </p:extLst>
  </p:cSld>
  <p:clrMapOvr>
    <a:masterClrMapping/>
  </p:clrMapOvr>
  <p:transition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03A3FE-EC0B-4770-A65D-941E976B24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7848559"/>
      </p:ext>
    </p:extLst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ED9615-72EE-4FD2-980A-B845C0EA30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135340"/>
      </p:ext>
    </p:extLst>
  </p:cSld>
  <p:clrMapOvr>
    <a:masterClrMapping/>
  </p:clrMapOvr>
  <p:transition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B8EAFE-96C7-4D42-9EA5-760872CFA5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6190261"/>
      </p:ext>
    </p:extLst>
  </p:cSld>
  <p:clrMapOvr>
    <a:masterClrMapping/>
  </p:clrMapOvr>
  <p:transition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E0BEC7-84E4-4788-B7E2-9C53215353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3050545"/>
      </p:ext>
    </p:extLst>
  </p:cSld>
  <p:clrMapOvr>
    <a:masterClrMapping/>
  </p:clrMapOvr>
  <p:transition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21B876-8C9B-43CE-9A3F-81385DC7AC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2146185"/>
      </p:ext>
    </p:extLst>
  </p:cSld>
  <p:clrMapOvr>
    <a:masterClrMapping/>
  </p:clrMapOvr>
  <p:transition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C75615-1148-4FA9-AE86-0B2CCF8BF4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8190930"/>
      </p:ext>
    </p:extLst>
  </p:cSld>
  <p:clrMapOvr>
    <a:masterClrMapping/>
  </p:clrMapOvr>
  <p:transition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BE1EF4-C206-4E33-815D-B931D5B3C1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7018996"/>
      </p:ext>
    </p:extLst>
  </p:cSld>
  <p:clrMapOvr>
    <a:masterClrMapping/>
  </p:clrMapOvr>
  <p:transition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B77A4C-6793-4F93-97FF-FC0DF28815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0432237"/>
      </p:ext>
    </p:extLst>
  </p:cSld>
  <p:clrMapOvr>
    <a:masterClrMapping/>
  </p:clrMapOvr>
  <p:transition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4A0DCB-C770-48C3-BDD8-89DDF0E483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3765349"/>
      </p:ext>
    </p:extLst>
  </p:cSld>
  <p:clrMapOvr>
    <a:masterClrMapping/>
  </p:clrMapOvr>
  <p:transition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92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92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92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C5E93A2B-7B56-4BB1-9EC5-11EB688A1CC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92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925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92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92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2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2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2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2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2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4" grpId="0"/>
      <p:bldP spid="192515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25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9251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925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925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25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9251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925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925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25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9251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925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925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25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9251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925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925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25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9251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925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925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audio" Target="../media/media2.m4a"/><Relationship Id="rId7" Type="http://schemas.openxmlformats.org/officeDocument/2006/relationships/image" Target="../media/image9.jpeg"/><Relationship Id="rId2" Type="http://schemas.microsoft.com/office/2007/relationships/media" Target="../media/media2.m4a"/><Relationship Id="rId1" Type="http://schemas.openxmlformats.org/officeDocument/2006/relationships/tags" Target="../tags/tag7.xml"/><Relationship Id="rId6" Type="http://schemas.openxmlformats.org/officeDocument/2006/relationships/image" Target="../media/image14.jpeg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7" Type="http://schemas.openxmlformats.org/officeDocument/2006/relationships/image" Target="../media/image14.jpeg"/><Relationship Id="rId2" Type="http://schemas.microsoft.com/office/2007/relationships/media" Target="../media/media3.m4a"/><Relationship Id="rId1" Type="http://schemas.openxmlformats.org/officeDocument/2006/relationships/tags" Target="../tags/tag8.xml"/><Relationship Id="rId6" Type="http://schemas.openxmlformats.org/officeDocument/2006/relationships/image" Target="../media/image16.jpeg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audio" Target="../media/audio11.wav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audio" Target="../media/audio10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11" Type="http://schemas.openxmlformats.org/officeDocument/2006/relationships/audio" Target="../media/audio9.wav"/><Relationship Id="rId5" Type="http://schemas.openxmlformats.org/officeDocument/2006/relationships/audio" Target="../media/audio3.wav"/><Relationship Id="rId10" Type="http://schemas.openxmlformats.org/officeDocument/2006/relationships/audio" Target="../media/audio8.wav"/><Relationship Id="rId4" Type="http://schemas.openxmlformats.org/officeDocument/2006/relationships/audio" Target="../media/audio2.wav"/><Relationship Id="rId9" Type="http://schemas.openxmlformats.org/officeDocument/2006/relationships/audio" Target="../media/audio7.wav"/><Relationship Id="rId1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audio" Target="../media/audio13.wav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6.wav"/><Relationship Id="rId11" Type="http://schemas.openxmlformats.org/officeDocument/2006/relationships/image" Target="../media/image24.png"/><Relationship Id="rId5" Type="http://schemas.openxmlformats.org/officeDocument/2006/relationships/audio" Target="../media/audio15.wav"/><Relationship Id="rId10" Type="http://schemas.openxmlformats.org/officeDocument/2006/relationships/image" Target="../media/image23.png"/><Relationship Id="rId4" Type="http://schemas.openxmlformats.org/officeDocument/2006/relationships/audio" Target="../media/audio14.wav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7" Type="http://schemas.openxmlformats.org/officeDocument/2006/relationships/image" Target="../media/image10.png"/><Relationship Id="rId2" Type="http://schemas.microsoft.com/office/2007/relationships/media" Target="../media/media1.m4a"/><Relationship Id="rId1" Type="http://schemas.openxmlformats.org/officeDocument/2006/relationships/tags" Target="../tags/tag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unflowers_wave_hb"/>
          <p:cNvPicPr>
            <a:picLocks noGrp="1" noChangeAspect="1" noChangeArrowheads="1" noCrop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64363" y="4876800"/>
            <a:ext cx="1757362" cy="1431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1" name="WordArt 4"/>
          <p:cNvSpPr>
            <a:spLocks noChangeArrowheads="1" noChangeShapeType="1" noTextEdit="1"/>
          </p:cNvSpPr>
          <p:nvPr/>
        </p:nvSpPr>
        <p:spPr bwMode="auto">
          <a:xfrm>
            <a:off x="1593850" y="1905000"/>
            <a:ext cx="5867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NGÔN NGỮ</a:t>
            </a:r>
          </a:p>
        </p:txBody>
      </p:sp>
      <p:sp>
        <p:nvSpPr>
          <p:cNvPr id="2052" name="WordArt 5"/>
          <p:cNvSpPr>
            <a:spLocks noChangeArrowheads="1" noChangeShapeType="1" noTextEdit="1"/>
          </p:cNvSpPr>
          <p:nvPr/>
        </p:nvSpPr>
        <p:spPr bwMode="auto">
          <a:xfrm>
            <a:off x="1400175" y="3810000"/>
            <a:ext cx="611505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66FF33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 TÀI: LÀM QUEN CHỮ CÁI G ; Y</a:t>
            </a:r>
          </a:p>
        </p:txBody>
      </p:sp>
      <p:sp>
        <p:nvSpPr>
          <p:cNvPr id="2053" name="WordArt 7"/>
          <p:cNvSpPr>
            <a:spLocks noChangeArrowheads="1" noChangeShapeType="1" noTextEdit="1"/>
          </p:cNvSpPr>
          <p:nvPr/>
        </p:nvSpPr>
        <p:spPr bwMode="auto">
          <a:xfrm>
            <a:off x="228600" y="304800"/>
            <a:ext cx="84582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LONG BIÊN A</a:t>
            </a:r>
          </a:p>
        </p:txBody>
      </p:sp>
      <p:pic>
        <p:nvPicPr>
          <p:cNvPr id="205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Box 5"/>
          <p:cNvSpPr txBox="1">
            <a:spLocks noChangeArrowheads="1"/>
          </p:cNvSpPr>
          <p:nvPr/>
        </p:nvSpPr>
        <p:spPr bwMode="auto">
          <a:xfrm>
            <a:off x="2286000" y="84293"/>
            <a:ext cx="4794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vi-VN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 PHÚC LỢI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 MAI XANH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6" name="TextBox 6"/>
          <p:cNvSpPr txBox="1">
            <a:spLocks noChangeArrowheads="1"/>
          </p:cNvSpPr>
          <p:nvPr/>
        </p:nvSpPr>
        <p:spPr bwMode="auto">
          <a:xfrm>
            <a:off x="2057400" y="2663416"/>
            <a:ext cx="50292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</a:p>
          <a:p>
            <a:pPr algn="ctr">
              <a:lnSpc>
                <a:spcPct val="150000"/>
              </a:lnSpc>
            </a:pPr>
            <a:r>
              <a:rPr lang="vi-VN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Làm quen chữ cái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e, ê, u, ư</a:t>
            </a:r>
            <a:endParaRPr lang="en-US" altLang="en-US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MGL 5 -6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altLang="en-US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178" y="1078655"/>
            <a:ext cx="1106743" cy="1106743"/>
          </a:xfrm>
          <a:prstGeom prst="rect">
            <a:avLst/>
          </a:prstGeom>
        </p:spPr>
      </p:pic>
    </p:spTree>
  </p:cSld>
  <p:clrMapOvr>
    <a:masterClrMapping/>
  </p:clrMapOvr>
  <p:transition advTm="17491">
    <p:comb/>
  </p:transition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16762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800" y="1295400"/>
            <a:ext cx="71628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Trò chơi 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19400" y="2286000"/>
            <a:ext cx="3424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Ô cửa bí mật”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656132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Hộp_Văn_Bản 13"/>
          <p:cNvSpPr txBox="1">
            <a:spLocks noChangeArrowheads="1"/>
          </p:cNvSpPr>
          <p:nvPr/>
        </p:nvSpPr>
        <p:spPr bwMode="auto">
          <a:xfrm>
            <a:off x="1258888" y="242888"/>
            <a:ext cx="1981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9900" b="1">
              <a:solidFill>
                <a:schemeClr val="hlink"/>
              </a:solidFill>
              <a:latin typeface="VNI-Avo" pitchFamily="2" charset="0"/>
            </a:endParaRPr>
          </a:p>
        </p:txBody>
      </p:sp>
      <p:pic>
        <p:nvPicPr>
          <p:cNvPr id="2" name="Ngõ 211 Đường Bát Khối 8.m4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20200" y="3270250"/>
            <a:ext cx="609600" cy="609600"/>
          </a:xfrm>
          <a:prstGeom prst="rect">
            <a:avLst/>
          </a:prstGeom>
        </p:spPr>
      </p:pic>
      <p:sp>
        <p:nvSpPr>
          <p:cNvPr id="12" name="Text Box 29"/>
          <p:cNvSpPr txBox="1">
            <a:spLocks noChangeArrowheads="1"/>
          </p:cNvSpPr>
          <p:nvPr/>
        </p:nvSpPr>
        <p:spPr bwMode="auto">
          <a:xfrm>
            <a:off x="2051247" y="1999139"/>
            <a:ext cx="1085929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600" b="1" dirty="0">
                <a:solidFill>
                  <a:srgbClr val="0000FF"/>
                </a:solidFill>
                <a:latin typeface=".VnAvant" pitchFamily="34" charset="0"/>
              </a:rPr>
              <a:t>e</a:t>
            </a:r>
          </a:p>
        </p:txBody>
      </p:sp>
      <p:sp>
        <p:nvSpPr>
          <p:cNvPr id="13" name="Text Box 29"/>
          <p:cNvSpPr txBox="1">
            <a:spLocks noChangeArrowheads="1"/>
          </p:cNvSpPr>
          <p:nvPr/>
        </p:nvSpPr>
        <p:spPr bwMode="auto">
          <a:xfrm>
            <a:off x="5945862" y="1230573"/>
            <a:ext cx="1085929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600" b="1" dirty="0">
                <a:solidFill>
                  <a:srgbClr val="00B0F0"/>
                </a:solidFill>
                <a:latin typeface=".VnAvant" pitchFamily="34" charset="0"/>
              </a:rPr>
              <a:t>i</a:t>
            </a:r>
          </a:p>
        </p:txBody>
      </p:sp>
      <p:sp>
        <p:nvSpPr>
          <p:cNvPr id="14" name="Text Box 29"/>
          <p:cNvSpPr txBox="1">
            <a:spLocks noChangeArrowheads="1"/>
          </p:cNvSpPr>
          <p:nvPr/>
        </p:nvSpPr>
        <p:spPr bwMode="auto">
          <a:xfrm>
            <a:off x="5867400" y="3666397"/>
            <a:ext cx="1085929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600" b="1" dirty="0">
                <a:solidFill>
                  <a:srgbClr val="FF00FF"/>
                </a:solidFill>
                <a:latin typeface=".VnAvant" pitchFamily="34" charset="0"/>
              </a:rPr>
              <a:t>ª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639704"/>
            <a:ext cx="2924175" cy="22018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463" y="4202112"/>
            <a:ext cx="2446337" cy="2274888"/>
          </a:xfrm>
          <a:prstGeom prst="roundRect">
            <a:avLst>
              <a:gd name="adj" fmla="val 16667"/>
            </a:avLst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691" y="1336300"/>
            <a:ext cx="3008312" cy="2743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custDataLst>
      <p:tags r:id="rId1"/>
    </p:custDataLst>
  </p:cSld>
  <p:clrMapOvr>
    <a:masterClrMapping/>
  </p:clrMapOvr>
  <p:transition advTm="32875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9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32006" objId="2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gõ 211 Đường Bát Khối 9.m4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62197" y="3146946"/>
            <a:ext cx="609600" cy="609600"/>
          </a:xfrm>
          <a:prstGeom prst="rect">
            <a:avLst/>
          </a:prstGeom>
        </p:spPr>
      </p:pic>
      <p:sp>
        <p:nvSpPr>
          <p:cNvPr id="8" name="Text Box 29"/>
          <p:cNvSpPr txBox="1">
            <a:spLocks noChangeArrowheads="1"/>
          </p:cNvSpPr>
          <p:nvPr/>
        </p:nvSpPr>
        <p:spPr bwMode="auto">
          <a:xfrm>
            <a:off x="1964709" y="989830"/>
            <a:ext cx="1085929" cy="421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800" b="1" dirty="0">
                <a:solidFill>
                  <a:srgbClr val="0000FF"/>
                </a:solidFill>
                <a:latin typeface=".VnAvant" pitchFamily="34" charset="0"/>
              </a:rPr>
              <a:t>e</a:t>
            </a:r>
          </a:p>
        </p:txBody>
      </p:sp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5410200" y="1149350"/>
            <a:ext cx="1085929" cy="421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800" b="1" dirty="0">
                <a:solidFill>
                  <a:srgbClr val="FF00FF"/>
                </a:solidFill>
                <a:latin typeface=".VnAvant" pitchFamily="34" charset="0"/>
              </a:rPr>
              <a:t>ª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029" y="1127741"/>
            <a:ext cx="3124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18146"/>
            <a:ext cx="3276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20503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3"/>
        <p14:stopEvt time="19160" objId="3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295400"/>
            <a:ext cx="71628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Trò chơi </a:t>
            </a:r>
            <a:r>
              <a:rPr lang="en-U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endParaRPr lang="vi-VN" sz="4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9400" y="2286000"/>
            <a:ext cx="49696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u, ư</a:t>
            </a:r>
            <a:r>
              <a:rPr lang="vi-VN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95093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Oval 2"/>
          <p:cNvSpPr>
            <a:spLocks noChangeArrowheads="1"/>
          </p:cNvSpPr>
          <p:nvPr/>
        </p:nvSpPr>
        <p:spPr bwMode="auto">
          <a:xfrm>
            <a:off x="3508375" y="4562475"/>
            <a:ext cx="2124075" cy="5429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3176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457200" y="381000"/>
            <a:ext cx="16764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.VnAvant" panose="020B7200000000000000" pitchFamily="34" charset="0"/>
            </a:endParaRPr>
          </a:p>
        </p:txBody>
      </p:sp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2438400" y="381000"/>
            <a:ext cx="16764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.VnAvant" panose="020B7200000000000000" pitchFamily="34" charset="0"/>
            </a:endParaRPr>
          </a:p>
        </p:txBody>
      </p:sp>
      <p:sp>
        <p:nvSpPr>
          <p:cNvPr id="31749" name="Rectangle 6"/>
          <p:cNvSpPr>
            <a:spLocks noChangeArrowheads="1"/>
          </p:cNvSpPr>
          <p:nvPr/>
        </p:nvSpPr>
        <p:spPr bwMode="auto">
          <a:xfrm>
            <a:off x="4495800" y="381000"/>
            <a:ext cx="16764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.VnAvant" panose="020B7200000000000000" pitchFamily="34" charset="0"/>
            </a:endParaRPr>
          </a:p>
        </p:txBody>
      </p:sp>
      <p:sp>
        <p:nvSpPr>
          <p:cNvPr id="31750" name="Rectangle 7"/>
          <p:cNvSpPr>
            <a:spLocks noChangeArrowheads="1"/>
          </p:cNvSpPr>
          <p:nvPr/>
        </p:nvSpPr>
        <p:spPr bwMode="auto">
          <a:xfrm>
            <a:off x="6477000" y="381000"/>
            <a:ext cx="16764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762000" y="304800"/>
            <a:ext cx="83820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8800" b="1" dirty="0">
                <a:solidFill>
                  <a:srgbClr val="0000FF"/>
                </a:solidFill>
                <a:latin typeface=".VnAvant" panose="020B7200000000000000" pitchFamily="34" charset="0"/>
              </a:rPr>
              <a:t>u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2819400" y="381000"/>
            <a:ext cx="7620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7200" b="1" dirty="0"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31753" name="Rectangle 10"/>
          <p:cNvSpPr>
            <a:spLocks noChangeArrowheads="1"/>
          </p:cNvSpPr>
          <p:nvPr/>
        </p:nvSpPr>
        <p:spPr bwMode="auto">
          <a:xfrm>
            <a:off x="457200" y="1752600"/>
            <a:ext cx="16764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.VnAvant" panose="020B7200000000000000" pitchFamily="34" charset="0"/>
            </a:endParaRPr>
          </a:p>
        </p:txBody>
      </p:sp>
      <p:sp>
        <p:nvSpPr>
          <p:cNvPr id="31754" name="Rectangle 11"/>
          <p:cNvSpPr>
            <a:spLocks noChangeArrowheads="1"/>
          </p:cNvSpPr>
          <p:nvPr/>
        </p:nvSpPr>
        <p:spPr bwMode="auto">
          <a:xfrm>
            <a:off x="2438400" y="1752600"/>
            <a:ext cx="16764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.VnAvant" panose="020B7200000000000000" pitchFamily="34" charset="0"/>
            </a:endParaRPr>
          </a:p>
        </p:txBody>
      </p:sp>
      <p:sp>
        <p:nvSpPr>
          <p:cNvPr id="31755" name="Rectangle 12"/>
          <p:cNvSpPr>
            <a:spLocks noChangeArrowheads="1"/>
          </p:cNvSpPr>
          <p:nvPr/>
        </p:nvSpPr>
        <p:spPr bwMode="auto">
          <a:xfrm>
            <a:off x="4495800" y="1752600"/>
            <a:ext cx="16764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.VnAvant" panose="020B7200000000000000" pitchFamily="34" charset="0"/>
            </a:endParaRPr>
          </a:p>
        </p:txBody>
      </p:sp>
      <p:sp>
        <p:nvSpPr>
          <p:cNvPr id="31756" name="Rectangle 13"/>
          <p:cNvSpPr>
            <a:spLocks noChangeArrowheads="1"/>
          </p:cNvSpPr>
          <p:nvPr/>
        </p:nvSpPr>
        <p:spPr bwMode="auto">
          <a:xfrm>
            <a:off x="6477000" y="1752600"/>
            <a:ext cx="16764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57" name="Rectangle 14"/>
          <p:cNvSpPr>
            <a:spLocks noChangeArrowheads="1"/>
          </p:cNvSpPr>
          <p:nvPr/>
        </p:nvSpPr>
        <p:spPr bwMode="auto">
          <a:xfrm>
            <a:off x="457200" y="3048000"/>
            <a:ext cx="16764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.VnAvant" panose="020B7200000000000000" pitchFamily="34" charset="0"/>
            </a:endParaRPr>
          </a:p>
        </p:txBody>
      </p:sp>
      <p:sp>
        <p:nvSpPr>
          <p:cNvPr id="31758" name="Rectangle 15"/>
          <p:cNvSpPr>
            <a:spLocks noChangeArrowheads="1"/>
          </p:cNvSpPr>
          <p:nvPr/>
        </p:nvSpPr>
        <p:spPr bwMode="auto">
          <a:xfrm>
            <a:off x="2438400" y="3048000"/>
            <a:ext cx="16764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.VnAvant" panose="020B7200000000000000" pitchFamily="34" charset="0"/>
            </a:endParaRPr>
          </a:p>
        </p:txBody>
      </p:sp>
      <p:sp>
        <p:nvSpPr>
          <p:cNvPr id="31759" name="Rectangle 16"/>
          <p:cNvSpPr>
            <a:spLocks noChangeArrowheads="1"/>
          </p:cNvSpPr>
          <p:nvPr/>
        </p:nvSpPr>
        <p:spPr bwMode="auto">
          <a:xfrm>
            <a:off x="4495800" y="3048000"/>
            <a:ext cx="16764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.VnAvant" panose="020B7200000000000000" pitchFamily="34" charset="0"/>
            </a:endParaRPr>
          </a:p>
        </p:txBody>
      </p:sp>
      <p:sp>
        <p:nvSpPr>
          <p:cNvPr id="31760" name="Rectangle 17"/>
          <p:cNvSpPr>
            <a:spLocks noChangeArrowheads="1"/>
          </p:cNvSpPr>
          <p:nvPr/>
        </p:nvSpPr>
        <p:spPr bwMode="auto">
          <a:xfrm>
            <a:off x="6477000" y="3048000"/>
            <a:ext cx="16764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82" name="Text Box 18"/>
          <p:cNvSpPr txBox="1">
            <a:spLocks noChangeArrowheads="1"/>
          </p:cNvSpPr>
          <p:nvPr/>
        </p:nvSpPr>
        <p:spPr bwMode="auto">
          <a:xfrm>
            <a:off x="4953000" y="381000"/>
            <a:ext cx="7620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7200" b="1" dirty="0">
                <a:solidFill>
                  <a:srgbClr val="FF0000"/>
                </a:solidFill>
                <a:latin typeface=".VnAvant" panose="020B7200000000000000" pitchFamily="34" charset="0"/>
              </a:rPr>
              <a:t>g</a:t>
            </a:r>
          </a:p>
        </p:txBody>
      </p:sp>
      <p:sp>
        <p:nvSpPr>
          <p:cNvPr id="36883" name="Text Box 19"/>
          <p:cNvSpPr txBox="1">
            <a:spLocks noChangeArrowheads="1"/>
          </p:cNvSpPr>
          <p:nvPr/>
        </p:nvSpPr>
        <p:spPr bwMode="auto">
          <a:xfrm>
            <a:off x="6705600" y="0"/>
            <a:ext cx="9144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 b="1" dirty="0">
                <a:solidFill>
                  <a:srgbClr val="CC0000"/>
                </a:solidFill>
                <a:latin typeface="VNI-Avo" pitchFamily="2" charset="0"/>
              </a:rPr>
              <a:t>ư</a:t>
            </a:r>
          </a:p>
        </p:txBody>
      </p:sp>
      <p:sp>
        <p:nvSpPr>
          <p:cNvPr id="36884" name="Text Box 20"/>
          <p:cNvSpPr txBox="1">
            <a:spLocks noChangeArrowheads="1"/>
          </p:cNvSpPr>
          <p:nvPr/>
        </p:nvSpPr>
        <p:spPr bwMode="auto">
          <a:xfrm>
            <a:off x="4648200" y="1524000"/>
            <a:ext cx="14478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8800" b="1" dirty="0" smtClean="0">
                <a:solidFill>
                  <a:srgbClr val="6600CC"/>
                </a:solidFill>
                <a:latin typeface=".VnAvant" panose="020B7200000000000000" pitchFamily="34" charset="0"/>
              </a:rPr>
              <a:t>e</a:t>
            </a:r>
            <a:endParaRPr lang="en-US" altLang="en-US" sz="8800" b="1" dirty="0">
              <a:solidFill>
                <a:srgbClr val="6600CC"/>
              </a:solidFill>
              <a:latin typeface=".VnAvant" panose="020B7200000000000000" pitchFamily="34" charset="0"/>
            </a:endParaRPr>
          </a:p>
        </p:txBody>
      </p:sp>
      <p:sp>
        <p:nvSpPr>
          <p:cNvPr id="36885" name="Text Box 21"/>
          <p:cNvSpPr txBox="1">
            <a:spLocks noChangeArrowheads="1"/>
          </p:cNvSpPr>
          <p:nvPr/>
        </p:nvSpPr>
        <p:spPr bwMode="auto">
          <a:xfrm>
            <a:off x="838200" y="2971800"/>
            <a:ext cx="83820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8800" b="1">
                <a:solidFill>
                  <a:srgbClr val="FF5050"/>
                </a:solidFill>
                <a:latin typeface=".VnAvant" panose="020B7200000000000000" pitchFamily="34" charset="0"/>
              </a:rPr>
              <a:t>u</a:t>
            </a:r>
          </a:p>
        </p:txBody>
      </p:sp>
      <p:sp>
        <p:nvSpPr>
          <p:cNvPr id="36886" name="Text Box 22"/>
          <p:cNvSpPr txBox="1">
            <a:spLocks noChangeArrowheads="1"/>
          </p:cNvSpPr>
          <p:nvPr/>
        </p:nvSpPr>
        <p:spPr bwMode="auto">
          <a:xfrm>
            <a:off x="2895600" y="2819400"/>
            <a:ext cx="10668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 b="1">
                <a:solidFill>
                  <a:srgbClr val="00FF00"/>
                </a:solidFill>
                <a:latin typeface=".VnAvant" panose="020B7200000000000000" pitchFamily="34" charset="0"/>
              </a:rPr>
              <a:t>ư</a:t>
            </a:r>
          </a:p>
        </p:txBody>
      </p:sp>
      <p:sp>
        <p:nvSpPr>
          <p:cNvPr id="36887" name="Text Box 23"/>
          <p:cNvSpPr txBox="1">
            <a:spLocks noChangeArrowheads="1"/>
          </p:cNvSpPr>
          <p:nvPr/>
        </p:nvSpPr>
        <p:spPr bwMode="auto">
          <a:xfrm>
            <a:off x="6934200" y="2971800"/>
            <a:ext cx="83820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8800" b="1">
                <a:solidFill>
                  <a:srgbClr val="FF00FF"/>
                </a:solidFill>
                <a:latin typeface=".VnAvant" panose="020B7200000000000000" pitchFamily="34" charset="0"/>
              </a:rPr>
              <a:t>u</a:t>
            </a:r>
          </a:p>
        </p:txBody>
      </p:sp>
      <p:sp>
        <p:nvSpPr>
          <p:cNvPr id="36888" name="Text Box 24"/>
          <p:cNvSpPr txBox="1">
            <a:spLocks noChangeArrowheads="1"/>
          </p:cNvSpPr>
          <p:nvPr/>
        </p:nvSpPr>
        <p:spPr bwMode="auto">
          <a:xfrm>
            <a:off x="6934200" y="1752600"/>
            <a:ext cx="762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8000" b="1">
                <a:solidFill>
                  <a:srgbClr val="CC00FF"/>
                </a:solidFill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36889" name="Text Box 25"/>
          <p:cNvSpPr txBox="1">
            <a:spLocks noChangeArrowheads="1"/>
          </p:cNvSpPr>
          <p:nvPr/>
        </p:nvSpPr>
        <p:spPr bwMode="auto">
          <a:xfrm>
            <a:off x="5067300" y="3056740"/>
            <a:ext cx="7620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7200" b="1" dirty="0">
                <a:solidFill>
                  <a:srgbClr val="660033"/>
                </a:solidFill>
                <a:latin typeface=".VnAvant" panose="020B7200000000000000" pitchFamily="34" charset="0"/>
              </a:rPr>
              <a:t>t</a:t>
            </a:r>
          </a:p>
        </p:txBody>
      </p:sp>
      <p:sp>
        <p:nvSpPr>
          <p:cNvPr id="36890" name="Text Box 26"/>
          <p:cNvSpPr txBox="1">
            <a:spLocks noChangeArrowheads="1"/>
          </p:cNvSpPr>
          <p:nvPr/>
        </p:nvSpPr>
        <p:spPr bwMode="auto">
          <a:xfrm>
            <a:off x="2895600" y="1752600"/>
            <a:ext cx="76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7200" b="1">
                <a:solidFill>
                  <a:srgbClr val="CC00FF"/>
                </a:solidFill>
                <a:latin typeface=".VnAvant" panose="020B7200000000000000" pitchFamily="34" charset="0"/>
              </a:rPr>
              <a:t>i</a:t>
            </a:r>
          </a:p>
        </p:txBody>
      </p:sp>
      <p:sp>
        <p:nvSpPr>
          <p:cNvPr id="36891" name="Text Box 27"/>
          <p:cNvSpPr txBox="1">
            <a:spLocks noChangeArrowheads="1"/>
          </p:cNvSpPr>
          <p:nvPr/>
        </p:nvSpPr>
        <p:spPr bwMode="auto">
          <a:xfrm>
            <a:off x="914400" y="1752600"/>
            <a:ext cx="7620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7200" b="1" dirty="0" smtClean="0">
                <a:solidFill>
                  <a:srgbClr val="3366FF"/>
                </a:solidFill>
                <a:latin typeface=".VnAvant" panose="020B7200000000000000" pitchFamily="34" charset="0"/>
              </a:rPr>
              <a:t>e</a:t>
            </a:r>
            <a:endParaRPr lang="en-US" altLang="en-US" sz="7200" b="1" dirty="0">
              <a:solidFill>
                <a:srgbClr val="3366FF"/>
              </a:solidFill>
              <a:latin typeface=".VnAvant" panose="020B7200000000000000" pitchFamily="34" charset="0"/>
            </a:endParaRPr>
          </a:p>
        </p:txBody>
      </p:sp>
      <p:sp>
        <p:nvSpPr>
          <p:cNvPr id="31771" name="Text Box 28"/>
          <p:cNvSpPr txBox="1">
            <a:spLocks noChangeArrowheads="1"/>
          </p:cNvSpPr>
          <p:nvPr/>
        </p:nvSpPr>
        <p:spPr bwMode="auto">
          <a:xfrm>
            <a:off x="4191000" y="5181600"/>
            <a:ext cx="99060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8800">
                <a:solidFill>
                  <a:srgbClr val="0000FF"/>
                </a:solidFill>
              </a:rPr>
              <a:t>S</a:t>
            </a:r>
          </a:p>
        </p:txBody>
      </p:sp>
      <p:pic>
        <p:nvPicPr>
          <p:cNvPr id="31772" name="Picture 29" descr="naphop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50" y="4800600"/>
            <a:ext cx="2133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73" name="Text Box 30"/>
          <p:cNvSpPr txBox="1">
            <a:spLocks noChangeArrowheads="1"/>
          </p:cNvSpPr>
          <p:nvPr/>
        </p:nvSpPr>
        <p:spPr bwMode="auto">
          <a:xfrm>
            <a:off x="304800" y="4800600"/>
            <a:ext cx="3276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HÃY CHO TÔI CHỮ “</a:t>
            </a:r>
            <a:r>
              <a:rPr lang="en-US" altLang="en-US" sz="2400" b="1">
                <a:solidFill>
                  <a:srgbClr val="FF00FF"/>
                </a:solidFill>
              </a:rPr>
              <a:t>u,ư</a:t>
            </a:r>
            <a:r>
              <a:rPr lang="en-US" altLang="en-US" sz="2400" b="1">
                <a:solidFill>
                  <a:srgbClr val="0000FF"/>
                </a:solidFill>
              </a:rPr>
              <a:t>”</a:t>
            </a:r>
          </a:p>
        </p:txBody>
      </p:sp>
      <p:sp>
        <p:nvSpPr>
          <p:cNvPr id="31774" name="Rectangle 31"/>
          <p:cNvSpPr>
            <a:spLocks noChangeArrowheads="1"/>
          </p:cNvSpPr>
          <p:nvPr/>
        </p:nvSpPr>
        <p:spPr bwMode="auto">
          <a:xfrm>
            <a:off x="3886200" y="5486400"/>
            <a:ext cx="15367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600" b="1">
                <a:solidFill>
                  <a:srgbClr val="6600CC"/>
                </a:solidFill>
              </a:rPr>
              <a:t>u,ư</a:t>
            </a:r>
          </a:p>
        </p:txBody>
      </p:sp>
      <p:sp>
        <p:nvSpPr>
          <p:cNvPr id="32" name="5-Point Star 31">
            <a:hlinkClick r:id="" action="ppaction://noaction"/>
          </p:cNvPr>
          <p:cNvSpPr/>
          <p:nvPr/>
        </p:nvSpPr>
        <p:spPr>
          <a:xfrm>
            <a:off x="7772400" y="5943600"/>
            <a:ext cx="762000" cy="609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85708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8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35833 0.65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17" y="327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68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5 -0.02662 L 0.35417 0.2844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68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3" y="155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8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68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path" presetSubtype="0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35 0.4578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68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00" y="228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9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68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48148E-6 L 0.1625 0.295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68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25" y="147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8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8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231 L 0.14167 0.4356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68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216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9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68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path" presetSubtype="0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0.13333 0.6356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317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s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8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path" presetSubtype="0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-0.09167 0.2689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68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1344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8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8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-0.10417 0.495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" y="247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s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8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8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231 L -0.1 0.6824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3400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s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8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68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-0.04884 L -0.3375 0.2467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68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8" y="147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du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8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68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-0.34167 0.491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68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83" y="2456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8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68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-0.3375 0.695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75" y="347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83"/>
                  </p:tgtEl>
                </p:cond>
              </p:nextCondLst>
            </p:seq>
          </p:childTnLst>
        </p:cTn>
      </p:par>
    </p:tnLst>
    <p:bldLst>
      <p:bldP spid="36872" grpId="0"/>
      <p:bldP spid="36873" grpId="0"/>
      <p:bldP spid="36882" grpId="0"/>
      <p:bldP spid="36883" grpId="0"/>
      <p:bldP spid="36884" grpId="0"/>
      <p:bldP spid="36885" grpId="0"/>
      <p:bldP spid="36886" grpId="0"/>
      <p:bldP spid="36887" grpId="0"/>
      <p:bldP spid="36888" grpId="0"/>
      <p:bldP spid="36889" grpId="0"/>
      <p:bldP spid="36890" grpId="0"/>
      <p:bldP spid="3689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800" y="1295400"/>
            <a:ext cx="71628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Trò chơi </a:t>
            </a:r>
            <a:r>
              <a:rPr lang="en-U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endParaRPr lang="vi-VN" sz="4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9400" y="2286000"/>
            <a:ext cx="42498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vi-VN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062913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ChangeArrowheads="1"/>
          </p:cNvSpPr>
          <p:nvPr/>
        </p:nvSpPr>
        <p:spPr bwMode="auto">
          <a:xfrm>
            <a:off x="7604125" y="2971800"/>
            <a:ext cx="1524000" cy="1905000"/>
          </a:xfrm>
          <a:prstGeom prst="rect">
            <a:avLst/>
          </a:prstGeom>
          <a:solidFill>
            <a:srgbClr val="CC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8000">
              <a:latin typeface=".VnAvant" panose="020B7200000000000000" pitchFamily="34" charset="0"/>
            </a:endParaRPr>
          </a:p>
        </p:txBody>
      </p:sp>
      <p:sp>
        <p:nvSpPr>
          <p:cNvPr id="150531" name="WordArt 3"/>
          <p:cNvSpPr>
            <a:spLocks noChangeArrowheads="1" noChangeShapeType="1" noTextEdit="1"/>
          </p:cNvSpPr>
          <p:nvPr/>
        </p:nvSpPr>
        <p:spPr bwMode="auto">
          <a:xfrm>
            <a:off x="8010525" y="3530600"/>
            <a:ext cx="762000" cy="91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solidFill>
                  <a:srgbClr val="FF0066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u</a:t>
            </a:r>
          </a:p>
        </p:txBody>
      </p:sp>
      <p:pic>
        <p:nvPicPr>
          <p:cNvPr id="150532" name="Picture 4" descr="cua ca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048000"/>
            <a:ext cx="781050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33" name="Picture 5" descr="cua ca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650" y="3048000"/>
            <a:ext cx="768350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534" name="Rectangle 6"/>
          <p:cNvSpPr>
            <a:spLocks noChangeArrowheads="1"/>
          </p:cNvSpPr>
          <p:nvPr/>
        </p:nvSpPr>
        <p:spPr bwMode="auto">
          <a:xfrm>
            <a:off x="7616825" y="3048000"/>
            <a:ext cx="1527175" cy="1901825"/>
          </a:xfrm>
          <a:prstGeom prst="rect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8000">
              <a:latin typeface=".VnAvant" panose="020B7200000000000000" pitchFamily="34" charset="0"/>
            </a:endParaRPr>
          </a:p>
        </p:txBody>
      </p:sp>
      <p:sp>
        <p:nvSpPr>
          <p:cNvPr id="150535" name="Rectangle 7"/>
          <p:cNvSpPr>
            <a:spLocks noChangeArrowheads="1"/>
          </p:cNvSpPr>
          <p:nvPr/>
        </p:nvSpPr>
        <p:spPr bwMode="auto">
          <a:xfrm>
            <a:off x="3048000" y="3046413"/>
            <a:ext cx="1524000" cy="1905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8000">
              <a:latin typeface=".VnAvant" panose="020B7200000000000000" pitchFamily="34" charset="0"/>
            </a:endParaRPr>
          </a:p>
        </p:txBody>
      </p:sp>
      <p:sp>
        <p:nvSpPr>
          <p:cNvPr id="150536" name="WordArt 8"/>
          <p:cNvSpPr>
            <a:spLocks noChangeArrowheads="1" noChangeShapeType="1" noTextEdit="1"/>
          </p:cNvSpPr>
          <p:nvPr/>
        </p:nvSpPr>
        <p:spPr bwMode="auto">
          <a:xfrm>
            <a:off x="3359150" y="3646488"/>
            <a:ext cx="914400" cy="8572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spc="720">
                <a:solidFill>
                  <a:srgbClr val="FFFF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ư</a:t>
            </a:r>
            <a:endParaRPr lang="en-US" sz="3600" b="1" kern="10" spc="720">
              <a:solidFill>
                <a:srgbClr val="FFFF00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150537" name="Picture 9" descr="cua xanh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763" y="3035300"/>
            <a:ext cx="765175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38" name="Picture 10" descr="cua xanh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938" y="3035300"/>
            <a:ext cx="765175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539" name="Rectangle 11"/>
          <p:cNvSpPr>
            <a:spLocks noChangeArrowheads="1"/>
          </p:cNvSpPr>
          <p:nvPr/>
        </p:nvSpPr>
        <p:spPr bwMode="auto">
          <a:xfrm>
            <a:off x="3052763" y="3035300"/>
            <a:ext cx="1527175" cy="1901825"/>
          </a:xfrm>
          <a:prstGeom prst="rect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8000">
              <a:latin typeface=".VnAvant" panose="020B7200000000000000" pitchFamily="34" charset="0"/>
            </a:endParaRPr>
          </a:p>
        </p:txBody>
      </p:sp>
      <p:sp>
        <p:nvSpPr>
          <p:cNvPr id="51213" name="Rectangle 13"/>
          <p:cNvSpPr>
            <a:spLocks noChangeArrowheads="1"/>
          </p:cNvSpPr>
          <p:nvPr/>
        </p:nvSpPr>
        <p:spPr bwMode="auto">
          <a:xfrm>
            <a:off x="0" y="1133475"/>
            <a:ext cx="1524000" cy="1905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8000">
              <a:latin typeface=".VnAvant" panose="020B7200000000000000" pitchFamily="34" charset="0"/>
            </a:endParaRPr>
          </a:p>
        </p:txBody>
      </p:sp>
      <p:sp>
        <p:nvSpPr>
          <p:cNvPr id="51214" name="Rectangle 14"/>
          <p:cNvSpPr>
            <a:spLocks noChangeArrowheads="1"/>
          </p:cNvSpPr>
          <p:nvPr/>
        </p:nvSpPr>
        <p:spPr bwMode="auto">
          <a:xfrm>
            <a:off x="1524000" y="1141413"/>
            <a:ext cx="1524000" cy="1905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8000">
              <a:latin typeface=".VnAvant" panose="020B7200000000000000" pitchFamily="34" charset="0"/>
            </a:endParaRPr>
          </a:p>
        </p:txBody>
      </p:sp>
      <p:sp>
        <p:nvSpPr>
          <p:cNvPr id="51215" name="Rectangle 15"/>
          <p:cNvSpPr>
            <a:spLocks noChangeArrowheads="1"/>
          </p:cNvSpPr>
          <p:nvPr/>
        </p:nvSpPr>
        <p:spPr bwMode="auto">
          <a:xfrm>
            <a:off x="3048000" y="1133475"/>
            <a:ext cx="1524000" cy="1905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8000">
              <a:latin typeface=".VnAvant" panose="020B7200000000000000" pitchFamily="34" charset="0"/>
            </a:endParaRPr>
          </a:p>
        </p:txBody>
      </p:sp>
      <p:sp>
        <p:nvSpPr>
          <p:cNvPr id="51216" name="Rectangle 16"/>
          <p:cNvSpPr>
            <a:spLocks noChangeArrowheads="1"/>
          </p:cNvSpPr>
          <p:nvPr/>
        </p:nvSpPr>
        <p:spPr bwMode="auto">
          <a:xfrm>
            <a:off x="4572000" y="1133475"/>
            <a:ext cx="1524000" cy="1905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8000">
              <a:latin typeface=".VnAvant" panose="020B7200000000000000" pitchFamily="34" charset="0"/>
            </a:endParaRPr>
          </a:p>
        </p:txBody>
      </p:sp>
      <p:sp>
        <p:nvSpPr>
          <p:cNvPr id="150545" name="Rectangle 17"/>
          <p:cNvSpPr>
            <a:spLocks noChangeArrowheads="1"/>
          </p:cNvSpPr>
          <p:nvPr/>
        </p:nvSpPr>
        <p:spPr bwMode="auto">
          <a:xfrm>
            <a:off x="6096000" y="1141413"/>
            <a:ext cx="1524000" cy="19050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8000">
              <a:latin typeface=".VnAvant" panose="020B7200000000000000" pitchFamily="34" charset="0"/>
            </a:endParaRPr>
          </a:p>
        </p:txBody>
      </p:sp>
      <p:sp>
        <p:nvSpPr>
          <p:cNvPr id="51218" name="Rectangle 18"/>
          <p:cNvSpPr>
            <a:spLocks noChangeArrowheads="1"/>
          </p:cNvSpPr>
          <p:nvPr/>
        </p:nvSpPr>
        <p:spPr bwMode="auto">
          <a:xfrm>
            <a:off x="7620000" y="1133475"/>
            <a:ext cx="1524000" cy="1905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8000">
              <a:latin typeface=".VnAvant" panose="020B7200000000000000" pitchFamily="34" charset="0"/>
            </a:endParaRPr>
          </a:p>
        </p:txBody>
      </p:sp>
      <p:sp>
        <p:nvSpPr>
          <p:cNvPr id="51219" name="Rectangle 19"/>
          <p:cNvSpPr>
            <a:spLocks noChangeArrowheads="1"/>
          </p:cNvSpPr>
          <p:nvPr/>
        </p:nvSpPr>
        <p:spPr bwMode="auto">
          <a:xfrm>
            <a:off x="0" y="3046413"/>
            <a:ext cx="1524000" cy="1905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8000">
              <a:latin typeface=".VnAvant" panose="020B7200000000000000" pitchFamily="34" charset="0"/>
            </a:endParaRPr>
          </a:p>
        </p:txBody>
      </p:sp>
      <p:sp>
        <p:nvSpPr>
          <p:cNvPr id="51220" name="Rectangle 20"/>
          <p:cNvSpPr>
            <a:spLocks noChangeArrowheads="1"/>
          </p:cNvSpPr>
          <p:nvPr/>
        </p:nvSpPr>
        <p:spPr bwMode="auto">
          <a:xfrm>
            <a:off x="1524000" y="3046413"/>
            <a:ext cx="1524000" cy="1905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8000">
              <a:latin typeface=".VnAvant" panose="020B7200000000000000" pitchFamily="34" charset="0"/>
            </a:endParaRPr>
          </a:p>
        </p:txBody>
      </p:sp>
      <p:sp>
        <p:nvSpPr>
          <p:cNvPr id="51221" name="Rectangle 21"/>
          <p:cNvSpPr>
            <a:spLocks noChangeArrowheads="1"/>
          </p:cNvSpPr>
          <p:nvPr/>
        </p:nvSpPr>
        <p:spPr bwMode="auto">
          <a:xfrm>
            <a:off x="4572000" y="3046413"/>
            <a:ext cx="1524000" cy="1905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8000">
              <a:latin typeface=".VnAvant" panose="020B7200000000000000" pitchFamily="34" charset="0"/>
            </a:endParaRPr>
          </a:p>
        </p:txBody>
      </p:sp>
      <p:sp>
        <p:nvSpPr>
          <p:cNvPr id="51222" name="Rectangle 22"/>
          <p:cNvSpPr>
            <a:spLocks noChangeArrowheads="1"/>
          </p:cNvSpPr>
          <p:nvPr/>
        </p:nvSpPr>
        <p:spPr bwMode="auto">
          <a:xfrm>
            <a:off x="6096000" y="3046413"/>
            <a:ext cx="1524000" cy="1905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8000">
              <a:latin typeface=".VnAvant" panose="020B7200000000000000" pitchFamily="34" charset="0"/>
            </a:endParaRPr>
          </a:p>
        </p:txBody>
      </p:sp>
      <p:sp>
        <p:nvSpPr>
          <p:cNvPr id="51223" name="Rectangle 23"/>
          <p:cNvSpPr>
            <a:spLocks noChangeArrowheads="1"/>
          </p:cNvSpPr>
          <p:nvPr/>
        </p:nvSpPr>
        <p:spPr bwMode="auto">
          <a:xfrm>
            <a:off x="7620000" y="4953000"/>
            <a:ext cx="1524000" cy="1905000"/>
          </a:xfrm>
          <a:prstGeom prst="rect">
            <a:avLst/>
          </a:prstGeom>
          <a:solidFill>
            <a:srgbClr val="FF9900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8000">
              <a:latin typeface=".VnAvant" panose="020B7200000000000000" pitchFamily="34" charset="0"/>
            </a:endParaRPr>
          </a:p>
        </p:txBody>
      </p:sp>
      <p:sp>
        <p:nvSpPr>
          <p:cNvPr id="51224" name="Rectangle 24"/>
          <p:cNvSpPr>
            <a:spLocks noChangeArrowheads="1"/>
          </p:cNvSpPr>
          <p:nvPr/>
        </p:nvSpPr>
        <p:spPr bwMode="auto">
          <a:xfrm>
            <a:off x="0" y="4951413"/>
            <a:ext cx="1524000" cy="19050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8000">
              <a:latin typeface=".VnAvant" panose="020B7200000000000000" pitchFamily="34" charset="0"/>
            </a:endParaRPr>
          </a:p>
        </p:txBody>
      </p:sp>
      <p:sp>
        <p:nvSpPr>
          <p:cNvPr id="150553" name="Rectangle 25"/>
          <p:cNvSpPr>
            <a:spLocks noChangeArrowheads="1"/>
          </p:cNvSpPr>
          <p:nvPr/>
        </p:nvSpPr>
        <p:spPr bwMode="auto">
          <a:xfrm>
            <a:off x="1524000" y="4951413"/>
            <a:ext cx="1524000" cy="19050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8000">
              <a:latin typeface=".VnAvant" panose="020B7200000000000000" pitchFamily="34" charset="0"/>
            </a:endParaRPr>
          </a:p>
        </p:txBody>
      </p:sp>
      <p:sp>
        <p:nvSpPr>
          <p:cNvPr id="51226" name="Rectangle 26"/>
          <p:cNvSpPr>
            <a:spLocks noChangeArrowheads="1"/>
          </p:cNvSpPr>
          <p:nvPr/>
        </p:nvSpPr>
        <p:spPr bwMode="auto">
          <a:xfrm>
            <a:off x="3048000" y="4951413"/>
            <a:ext cx="1524000" cy="19050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8000">
              <a:latin typeface=".VnAvant" panose="020B7200000000000000" pitchFamily="34" charset="0"/>
            </a:endParaRPr>
          </a:p>
        </p:txBody>
      </p:sp>
      <p:sp>
        <p:nvSpPr>
          <p:cNvPr id="51227" name="Rectangle 27"/>
          <p:cNvSpPr>
            <a:spLocks noChangeArrowheads="1"/>
          </p:cNvSpPr>
          <p:nvPr/>
        </p:nvSpPr>
        <p:spPr bwMode="auto">
          <a:xfrm>
            <a:off x="4572000" y="4951413"/>
            <a:ext cx="1524000" cy="19050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8000">
              <a:latin typeface=".VnAvant" panose="020B7200000000000000" pitchFamily="34" charset="0"/>
            </a:endParaRPr>
          </a:p>
        </p:txBody>
      </p:sp>
      <p:sp>
        <p:nvSpPr>
          <p:cNvPr id="51228" name="Rectangle 28"/>
          <p:cNvSpPr>
            <a:spLocks noChangeArrowheads="1"/>
          </p:cNvSpPr>
          <p:nvPr/>
        </p:nvSpPr>
        <p:spPr bwMode="auto">
          <a:xfrm>
            <a:off x="6096000" y="4943475"/>
            <a:ext cx="1524000" cy="19050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8000">
              <a:latin typeface=".VnAvant" panose="020B7200000000000000" pitchFamily="34" charset="0"/>
            </a:endParaRPr>
          </a:p>
        </p:txBody>
      </p:sp>
      <p:sp>
        <p:nvSpPr>
          <p:cNvPr id="51229" name="WordArt 29"/>
          <p:cNvSpPr>
            <a:spLocks noChangeArrowheads="1" noChangeShapeType="1" noTextEdit="1"/>
          </p:cNvSpPr>
          <p:nvPr/>
        </p:nvSpPr>
        <p:spPr bwMode="auto">
          <a:xfrm>
            <a:off x="1905000" y="1598613"/>
            <a:ext cx="762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66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e</a:t>
            </a:r>
          </a:p>
        </p:txBody>
      </p:sp>
      <p:sp>
        <p:nvSpPr>
          <p:cNvPr id="51230" name="WordArt 30"/>
          <p:cNvSpPr>
            <a:spLocks noChangeArrowheads="1" noChangeShapeType="1" noTextEdit="1"/>
          </p:cNvSpPr>
          <p:nvPr/>
        </p:nvSpPr>
        <p:spPr bwMode="auto">
          <a:xfrm>
            <a:off x="381000" y="1636713"/>
            <a:ext cx="762000" cy="91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solidFill>
                  <a:srgbClr val="FF0066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u</a:t>
            </a:r>
          </a:p>
        </p:txBody>
      </p:sp>
      <p:sp>
        <p:nvSpPr>
          <p:cNvPr id="150559" name="WordArt 31"/>
          <p:cNvSpPr>
            <a:spLocks noChangeArrowheads="1" noChangeShapeType="1" noTextEdit="1"/>
          </p:cNvSpPr>
          <p:nvPr/>
        </p:nvSpPr>
        <p:spPr bwMode="auto">
          <a:xfrm>
            <a:off x="6477000" y="1625600"/>
            <a:ext cx="762000" cy="936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solidFill>
                  <a:srgbClr val="FF0066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u</a:t>
            </a:r>
          </a:p>
        </p:txBody>
      </p:sp>
      <p:sp>
        <p:nvSpPr>
          <p:cNvPr id="51232" name="WordArt 32"/>
          <p:cNvSpPr>
            <a:spLocks noChangeArrowheads="1" noChangeShapeType="1" noTextEdit="1"/>
          </p:cNvSpPr>
          <p:nvPr/>
        </p:nvSpPr>
        <p:spPr bwMode="auto">
          <a:xfrm>
            <a:off x="6400800" y="3646488"/>
            <a:ext cx="914400" cy="8572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spc="720">
                <a:solidFill>
                  <a:srgbClr val="FFFF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ư</a:t>
            </a:r>
            <a:endParaRPr lang="en-US" sz="3600" b="1" kern="10" spc="720">
              <a:solidFill>
                <a:srgbClr val="FFFF00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51233" name="WordArt 33"/>
          <p:cNvSpPr>
            <a:spLocks noChangeArrowheads="1" noChangeShapeType="1" noTextEdit="1"/>
          </p:cNvSpPr>
          <p:nvPr/>
        </p:nvSpPr>
        <p:spPr bwMode="auto">
          <a:xfrm>
            <a:off x="3429000" y="1636713"/>
            <a:ext cx="762000" cy="91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solidFill>
                  <a:srgbClr val="FF0066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u</a:t>
            </a:r>
          </a:p>
        </p:txBody>
      </p:sp>
      <p:sp>
        <p:nvSpPr>
          <p:cNvPr id="51234" name="WordArt 34"/>
          <p:cNvSpPr>
            <a:spLocks noChangeArrowheads="1" noChangeShapeType="1" noTextEdit="1"/>
          </p:cNvSpPr>
          <p:nvPr/>
        </p:nvSpPr>
        <p:spPr bwMode="auto">
          <a:xfrm>
            <a:off x="1905000" y="1598613"/>
            <a:ext cx="762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66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e</a:t>
            </a:r>
          </a:p>
        </p:txBody>
      </p:sp>
      <p:sp>
        <p:nvSpPr>
          <p:cNvPr id="51235" name="WordArt 35"/>
          <p:cNvSpPr>
            <a:spLocks noChangeArrowheads="1" noChangeShapeType="1" noTextEdit="1"/>
          </p:cNvSpPr>
          <p:nvPr/>
        </p:nvSpPr>
        <p:spPr bwMode="auto">
          <a:xfrm>
            <a:off x="4953000" y="1598613"/>
            <a:ext cx="762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66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e</a:t>
            </a:r>
          </a:p>
        </p:txBody>
      </p:sp>
      <p:sp>
        <p:nvSpPr>
          <p:cNvPr id="51236" name="WordArt 36"/>
          <p:cNvSpPr>
            <a:spLocks noChangeArrowheads="1" noChangeShapeType="1" noTextEdit="1"/>
          </p:cNvSpPr>
          <p:nvPr/>
        </p:nvSpPr>
        <p:spPr bwMode="auto">
          <a:xfrm>
            <a:off x="8001000" y="1598613"/>
            <a:ext cx="762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66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e</a:t>
            </a:r>
          </a:p>
        </p:txBody>
      </p:sp>
      <p:sp>
        <p:nvSpPr>
          <p:cNvPr id="51237" name="WordArt 37"/>
          <p:cNvSpPr>
            <a:spLocks noChangeArrowheads="1" noChangeShapeType="1" noTextEdit="1"/>
          </p:cNvSpPr>
          <p:nvPr/>
        </p:nvSpPr>
        <p:spPr bwMode="auto">
          <a:xfrm>
            <a:off x="381000" y="5484813"/>
            <a:ext cx="762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accent2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e</a:t>
            </a:r>
          </a:p>
        </p:txBody>
      </p:sp>
      <p:sp>
        <p:nvSpPr>
          <p:cNvPr id="51238" name="WordArt 38"/>
          <p:cNvSpPr>
            <a:spLocks noChangeArrowheads="1" noChangeShapeType="1" noTextEdit="1"/>
          </p:cNvSpPr>
          <p:nvPr/>
        </p:nvSpPr>
        <p:spPr bwMode="auto">
          <a:xfrm>
            <a:off x="3429000" y="5484813"/>
            <a:ext cx="762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accent2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e</a:t>
            </a:r>
          </a:p>
        </p:txBody>
      </p:sp>
      <p:sp>
        <p:nvSpPr>
          <p:cNvPr id="150567" name="WordArt 39"/>
          <p:cNvSpPr>
            <a:spLocks noChangeArrowheads="1" noChangeShapeType="1" noTextEdit="1"/>
          </p:cNvSpPr>
          <p:nvPr/>
        </p:nvSpPr>
        <p:spPr bwMode="auto">
          <a:xfrm>
            <a:off x="1808163" y="5510213"/>
            <a:ext cx="930275" cy="850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spc="720"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ư</a:t>
            </a:r>
            <a:endParaRPr lang="en-US" sz="3600" b="1" kern="10" spc="720">
              <a:solidFill>
                <a:srgbClr val="0000FF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51240" name="WordArt 40"/>
          <p:cNvSpPr>
            <a:spLocks noChangeArrowheads="1" noChangeShapeType="1" noTextEdit="1"/>
          </p:cNvSpPr>
          <p:nvPr/>
        </p:nvSpPr>
        <p:spPr bwMode="auto">
          <a:xfrm>
            <a:off x="6477000" y="5476875"/>
            <a:ext cx="762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accent2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e</a:t>
            </a:r>
          </a:p>
        </p:txBody>
      </p:sp>
      <p:pic>
        <p:nvPicPr>
          <p:cNvPr id="150569" name="Picture 41" descr="brav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309562"/>
            <a:ext cx="6000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70" name="Picture 42" descr="brav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013" y="300831"/>
            <a:ext cx="6000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71" name="Picture 43" descr="cua va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650" y="1133475"/>
            <a:ext cx="765175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72" name="Picture 44" descr="cua va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825" y="1133475"/>
            <a:ext cx="765175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573" name="Rectangle 45"/>
          <p:cNvSpPr>
            <a:spLocks noChangeArrowheads="1"/>
          </p:cNvSpPr>
          <p:nvPr/>
        </p:nvSpPr>
        <p:spPr bwMode="auto">
          <a:xfrm>
            <a:off x="6096000" y="1133475"/>
            <a:ext cx="1527175" cy="1901825"/>
          </a:xfrm>
          <a:prstGeom prst="rect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8000">
              <a:latin typeface=".VnAvant" panose="020B7200000000000000" pitchFamily="34" charset="0"/>
            </a:endParaRPr>
          </a:p>
        </p:txBody>
      </p:sp>
      <p:pic>
        <p:nvPicPr>
          <p:cNvPr id="150574" name="Picture 46" descr="cua ca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4956175"/>
            <a:ext cx="781050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75" name="Picture 47" descr="cua ca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300" y="4956175"/>
            <a:ext cx="768350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576" name="Rectangle 48"/>
          <p:cNvSpPr>
            <a:spLocks noChangeArrowheads="1"/>
          </p:cNvSpPr>
          <p:nvPr/>
        </p:nvSpPr>
        <p:spPr bwMode="auto">
          <a:xfrm>
            <a:off x="1524000" y="4946650"/>
            <a:ext cx="1527175" cy="1901825"/>
          </a:xfrm>
          <a:prstGeom prst="rect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8000">
              <a:latin typeface=".VnAvant" panose="020B7200000000000000" pitchFamily="34" charset="0"/>
            </a:endParaRPr>
          </a:p>
        </p:txBody>
      </p:sp>
      <p:sp>
        <p:nvSpPr>
          <p:cNvPr id="51250" name="WordArt 50"/>
          <p:cNvSpPr>
            <a:spLocks noChangeArrowheads="1" noChangeShapeType="1" noTextEdit="1"/>
          </p:cNvSpPr>
          <p:nvPr/>
        </p:nvSpPr>
        <p:spPr bwMode="auto">
          <a:xfrm>
            <a:off x="347663" y="3646488"/>
            <a:ext cx="914400" cy="8572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spc="720">
                <a:solidFill>
                  <a:srgbClr val="FFFF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ư</a:t>
            </a:r>
            <a:endParaRPr lang="en-US" sz="3600" b="1" kern="10" spc="720">
              <a:solidFill>
                <a:srgbClr val="FFFF00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51251" name="WordArt 51"/>
          <p:cNvSpPr>
            <a:spLocks noChangeArrowheads="1" noChangeShapeType="1" noTextEdit="1"/>
          </p:cNvSpPr>
          <p:nvPr/>
        </p:nvSpPr>
        <p:spPr bwMode="auto">
          <a:xfrm>
            <a:off x="1879600" y="3567113"/>
            <a:ext cx="762000" cy="91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solidFill>
                  <a:srgbClr val="FF0066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u</a:t>
            </a:r>
          </a:p>
        </p:txBody>
      </p:sp>
      <p:sp>
        <p:nvSpPr>
          <p:cNvPr id="51252" name="WordArt 52"/>
          <p:cNvSpPr>
            <a:spLocks noChangeArrowheads="1" noChangeShapeType="1" noTextEdit="1"/>
          </p:cNvSpPr>
          <p:nvPr/>
        </p:nvSpPr>
        <p:spPr bwMode="auto">
          <a:xfrm>
            <a:off x="4953000" y="3567113"/>
            <a:ext cx="762000" cy="91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solidFill>
                  <a:srgbClr val="FF0066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u</a:t>
            </a:r>
          </a:p>
        </p:txBody>
      </p:sp>
      <p:sp>
        <p:nvSpPr>
          <p:cNvPr id="51253" name="WordArt 54"/>
          <p:cNvSpPr>
            <a:spLocks noChangeArrowheads="1" noChangeShapeType="1" noTextEdit="1"/>
          </p:cNvSpPr>
          <p:nvPr/>
        </p:nvSpPr>
        <p:spPr bwMode="auto">
          <a:xfrm>
            <a:off x="4981575" y="5514975"/>
            <a:ext cx="914400" cy="8572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spc="720">
                <a:solidFill>
                  <a:srgbClr val="FFFF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ư</a:t>
            </a:r>
            <a:endParaRPr lang="en-US" sz="3600" b="1" kern="10" spc="720">
              <a:solidFill>
                <a:srgbClr val="FFFF00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51254" name="WordArt 56"/>
          <p:cNvSpPr>
            <a:spLocks noChangeArrowheads="1" noChangeShapeType="1" noTextEdit="1"/>
          </p:cNvSpPr>
          <p:nvPr/>
        </p:nvSpPr>
        <p:spPr bwMode="auto">
          <a:xfrm>
            <a:off x="8001000" y="5514975"/>
            <a:ext cx="914400" cy="8572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spc="720">
                <a:solidFill>
                  <a:srgbClr val="FFFF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ư</a:t>
            </a:r>
            <a:endParaRPr lang="en-US" sz="3600" b="1" kern="10" spc="720">
              <a:solidFill>
                <a:srgbClr val="FFFF00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882171"/>
      </p:ext>
    </p:extLst>
  </p:cSld>
  <p:clrMapOvr>
    <a:masterClrMapping/>
  </p:clrMapOvr>
  <p:transition advClick="0"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9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1505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505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505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505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FF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00FF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1505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1505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505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505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9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BE0E3"/>
                                      </p:to>
                                    </p:animClr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BE0E3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0569"/>
                    </p:tgtEl>
                  </p:cond>
                </p:stCondLst>
                <p:endSync evt="on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5056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und0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6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5055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15056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505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505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56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50570"/>
                    </p:tgtEl>
                  </p:cond>
                </p:stCondLst>
                <p:endSync evt="on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05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animClr clrSpc="rgb" dir="cw">
                                      <p:cBhvr>
                                        <p:cTn id="4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05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4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05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05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70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0570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53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50570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32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100" fill="hold"/>
                                        <p:tgtEl>
                                          <p:spTgt spid="1505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6" dur="100" fill="hold"/>
                                        <p:tgtEl>
                                          <p:spTgt spid="1505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1505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100" fill="hold"/>
                                        <p:tgtEl>
                                          <p:spTgt spid="1505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05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05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05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05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32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100" fill="hold"/>
                                        <p:tgtEl>
                                          <p:spTgt spid="1505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6" dur="100" fill="hold"/>
                                        <p:tgtEl>
                                          <p:spTgt spid="1505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1505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100" fill="hold"/>
                                        <p:tgtEl>
                                          <p:spTgt spid="1505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05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05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05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05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100" fill="hold"/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6" dur="100" fill="hold"/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7" dur="100" fill="hold"/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100" fill="hold"/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27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250" autoRev="1" fill="hold"/>
                                        <p:tgtEl>
                                          <p:spTgt spid="1505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6" dur="250" autoRev="1" fill="hold"/>
                                        <p:tgtEl>
                                          <p:spTgt spid="1505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7" dur="250" autoRev="1" fill="hold"/>
                                        <p:tgtEl>
                                          <p:spTgt spid="1505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autoRev="1" fill="hold"/>
                                        <p:tgtEl>
                                          <p:spTgt spid="1505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570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50573"/>
                    </p:tgtEl>
                  </p:cond>
                </p:stCondLst>
                <p:endSync evt="onEnd" delay="0">
                  <p:rtn val="all"/>
                </p:endSync>
                <p:childTnLst>
                  <p:par>
                    <p:cTn id="90" fill="hold" nodeType="clickPar">
                      <p:stCondLst>
                        <p:cond delay="0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95" dur="2000"/>
                                        <p:tgtEl>
                                          <p:spTgt spid="1505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0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98" dur="2000"/>
                                        <p:tgtEl>
                                          <p:spTgt spid="1505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0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57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50539"/>
                    </p:tgtEl>
                  </p:cond>
                </p:stCondLst>
                <p:endSync evt="on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06" dur="2000"/>
                                        <p:tgtEl>
                                          <p:spTgt spid="1505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09" dur="2000"/>
                                        <p:tgtEl>
                                          <p:spTgt spid="1505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539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50534"/>
                    </p:tgtEl>
                  </p:cond>
                </p:stCondLst>
                <p:endSync evt="onEnd" delay="0">
                  <p:rtn val="all"/>
                </p:endSync>
                <p:childTnLst>
                  <p:par>
                    <p:cTn id="112" fill="hold" nodeType="clickPar">
                      <p:stCondLst>
                        <p:cond delay="0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17" dur="2000"/>
                                        <p:tgtEl>
                                          <p:spTgt spid="150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20" dur="2000"/>
                                        <p:tgtEl>
                                          <p:spTgt spid="1505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53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50576"/>
                    </p:tgtEl>
                  </p:cond>
                </p:stCondLst>
                <p:endSync evt="onEnd" delay="0">
                  <p:rtn val="all"/>
                </p:endSync>
                <p:childTnLst>
                  <p:par>
                    <p:cTn id="123" fill="hold" nodeType="clickPar">
                      <p:stCondLst>
                        <p:cond delay="0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7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28" dur="2000"/>
                                        <p:tgtEl>
                                          <p:spTgt spid="1505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0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31" dur="2000"/>
                                        <p:tgtEl>
                                          <p:spTgt spid="1505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0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576"/>
                  </p:tgtEl>
                </p:cond>
              </p:nextCondLst>
            </p:seq>
          </p:childTnLst>
        </p:cTn>
      </p:par>
    </p:tnLst>
    <p:bldLst>
      <p:bldP spid="150530" grpId="0" animBg="1"/>
      <p:bldP spid="150534" grpId="0" animBg="1"/>
      <p:bldP spid="150535" grpId="0" animBg="1"/>
      <p:bldP spid="150539" grpId="0" animBg="1"/>
      <p:bldP spid="150545" grpId="0" animBg="1"/>
      <p:bldP spid="150553" grpId="0" animBg="1"/>
      <p:bldP spid="150573" grpId="0" animBg="1"/>
      <p:bldP spid="15057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193" y="1131094"/>
            <a:ext cx="863655" cy="86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949752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2390" y="1330325"/>
            <a:ext cx="4495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29"/>
          <p:cNvSpPr txBox="1">
            <a:spLocks noChangeArrowheads="1"/>
          </p:cNvSpPr>
          <p:nvPr/>
        </p:nvSpPr>
        <p:spPr bwMode="auto">
          <a:xfrm>
            <a:off x="685800" y="1906587"/>
            <a:ext cx="1085850" cy="315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9900" b="1" dirty="0">
                <a:solidFill>
                  <a:srgbClr val="FFC000"/>
                </a:solidFill>
                <a:latin typeface=".VnAvant" pitchFamily="34" charset="0"/>
              </a:rPr>
              <a:t>e</a:t>
            </a:r>
          </a:p>
        </p:txBody>
      </p:sp>
      <p:sp>
        <p:nvSpPr>
          <p:cNvPr id="3078" name="Text Box 29"/>
          <p:cNvSpPr txBox="1">
            <a:spLocks noChangeArrowheads="1"/>
          </p:cNvSpPr>
          <p:nvPr/>
        </p:nvSpPr>
        <p:spPr bwMode="auto">
          <a:xfrm>
            <a:off x="2747010" y="1961515"/>
            <a:ext cx="1085850" cy="315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9900" b="1" dirty="0">
                <a:solidFill>
                  <a:srgbClr val="FF3300"/>
                </a:solidFill>
                <a:latin typeface=".VnAvant" pitchFamily="34" charset="0"/>
              </a:rPr>
              <a:t>ª</a:t>
            </a:r>
          </a:p>
        </p:txBody>
      </p:sp>
      <p:sp>
        <p:nvSpPr>
          <p:cNvPr id="8" name="Text Box 29"/>
          <p:cNvSpPr txBox="1">
            <a:spLocks noChangeArrowheads="1"/>
          </p:cNvSpPr>
          <p:nvPr/>
        </p:nvSpPr>
        <p:spPr bwMode="auto">
          <a:xfrm>
            <a:off x="4808220" y="1970722"/>
            <a:ext cx="1085850" cy="315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19900" b="1" dirty="0">
                <a:solidFill>
                  <a:srgbClr val="FF3300"/>
                </a:solidFill>
                <a:latin typeface=".VnAvant" pitchFamily="34" charset="0"/>
              </a:rPr>
              <a:t>u</a:t>
            </a:r>
            <a:endParaRPr lang="en-US" altLang="en-US" sz="19900" b="1" dirty="0">
              <a:solidFill>
                <a:srgbClr val="FF3300"/>
              </a:solidFill>
              <a:latin typeface=".VnAvant" pitchFamily="34" charset="0"/>
            </a:endParaRPr>
          </a:p>
        </p:txBody>
      </p:sp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6869430" y="1970722"/>
            <a:ext cx="2350770" cy="3154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19900" b="1" dirty="0" smtClean="0">
                <a:solidFill>
                  <a:srgbClr val="FF3300"/>
                </a:solidFill>
                <a:latin typeface=".VnAvant" pitchFamily="34" charset="0"/>
              </a:rPr>
              <a:t>­</a:t>
            </a:r>
            <a:r>
              <a:rPr lang="vi-VN" altLang="en-US" sz="199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­</a:t>
            </a:r>
            <a:endParaRPr lang="en-US" altLang="en-US" sz="19900" b="1" dirty="0">
              <a:solidFill>
                <a:srgbClr val="FF3300"/>
              </a:solidFill>
              <a:latin typeface=".VnAvant" pitchFamily="34" charset="0"/>
            </a:endParaRPr>
          </a:p>
        </p:txBody>
      </p:sp>
      <p:sp>
        <p:nvSpPr>
          <p:cNvPr id="10" name="Text Box 30"/>
          <p:cNvSpPr txBox="1">
            <a:spLocks noChangeArrowheads="1"/>
          </p:cNvSpPr>
          <p:nvPr/>
        </p:nvSpPr>
        <p:spPr bwMode="auto">
          <a:xfrm>
            <a:off x="6629400" y="1437054"/>
            <a:ext cx="3676650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5000" b="1" dirty="0">
                <a:solidFill>
                  <a:srgbClr val="FF00FF"/>
                </a:solidFill>
                <a:latin typeface=".VnAvant" pitchFamily="34" charset="0"/>
              </a:rPr>
              <a:t>ư</a:t>
            </a:r>
            <a:endParaRPr lang="en-US" altLang="en-US" sz="25000" b="1" dirty="0">
              <a:solidFill>
                <a:srgbClr val="FF00FF"/>
              </a:solidFill>
              <a:latin typeface=".VnAvant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20032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3078" grpId="0"/>
      <p:bldP spid="8" grpId="0"/>
      <p:bldP spid="9" grpId="0"/>
      <p:bldP spid="10" grpId="0"/>
    </p:bldLst>
  </p:timing>
  <p:extLst mod="1">
    <p:ext uri="{E180D4A7-C9FB-4DFB-919C-405C955672EB}">
      <p14:showEvtLst xmlns:p14="http://schemas.microsoft.com/office/powerpoint/2010/main">
        <p14:playEvt time="0" objId="2"/>
        <p14:stopEvt time="19960" objId="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9"/>
            <a:ext cx="9144000" cy="84581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67000" y="3276600"/>
            <a:ext cx="48006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Trò chơi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23073" y="4473714"/>
            <a:ext cx="32063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095194"/>
      </p:ext>
    </p:extLst>
  </p:cSld>
  <p:clrMapOvr>
    <a:masterClrMapping/>
  </p:clrMapOvr>
  <p:transition advTm="12783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  <p:extLst mod="1">
    <p:ext uri="{E180D4A7-C9FB-4DFB-919C-405C955672EB}">
      <p14:showEvtLst xmlns:p14="http://schemas.microsoft.com/office/powerpoint/2010/main">
        <p14:playEvt time="0" objId="3"/>
        <p14:stopEvt time="10374" objId="3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26988"/>
            <a:ext cx="9144000" cy="7086600"/>
            <a:chOff x="0" y="-41275"/>
            <a:chExt cx="9144000" cy="6857999"/>
          </a:xfrm>
        </p:grpSpPr>
        <p:pic>
          <p:nvPicPr>
            <p:cNvPr id="5127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41275"/>
              <a:ext cx="9144000" cy="6857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8" name="Picture 2" descr="Mê Tít Với 303 Hình Ảnh Bé Gái Dễ Thương, Đẹp Tựa Thiên Thầ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6736" y="1483501"/>
              <a:ext cx="6248400" cy="3308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3" name="Text Box 29"/>
          <p:cNvSpPr txBox="1">
            <a:spLocks noChangeArrowheads="1"/>
          </p:cNvSpPr>
          <p:nvPr/>
        </p:nvSpPr>
        <p:spPr bwMode="auto">
          <a:xfrm>
            <a:off x="0" y="-152400"/>
            <a:ext cx="2971800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600" b="1">
                <a:solidFill>
                  <a:srgbClr val="0000FF"/>
                </a:solidFill>
                <a:latin typeface=".VnAvant" pitchFamily="34" charset="0"/>
              </a:rPr>
              <a:t>em bÐ</a:t>
            </a:r>
          </a:p>
        </p:txBody>
      </p:sp>
      <p:sp>
        <p:nvSpPr>
          <p:cNvPr id="5124" name="Text Box 29"/>
          <p:cNvSpPr txBox="1">
            <a:spLocks noChangeArrowheads="1"/>
          </p:cNvSpPr>
          <p:nvPr/>
        </p:nvSpPr>
        <p:spPr bwMode="auto">
          <a:xfrm>
            <a:off x="3297238" y="5091113"/>
            <a:ext cx="4286250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600" b="1">
                <a:solidFill>
                  <a:srgbClr val="FF0000"/>
                </a:solidFill>
                <a:latin typeface=".VnAvant" pitchFamily="34" charset="0"/>
              </a:rPr>
              <a:t>…m b…</a:t>
            </a:r>
          </a:p>
        </p:txBody>
      </p:sp>
      <p:sp>
        <p:nvSpPr>
          <p:cNvPr id="12" name="Text Box 29"/>
          <p:cNvSpPr txBox="1">
            <a:spLocks noChangeArrowheads="1"/>
          </p:cNvSpPr>
          <p:nvPr/>
        </p:nvSpPr>
        <p:spPr bwMode="auto">
          <a:xfrm>
            <a:off x="2114550" y="-152400"/>
            <a:ext cx="1085850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600" b="1">
                <a:solidFill>
                  <a:srgbClr val="0000FF"/>
                </a:solidFill>
                <a:latin typeface=".VnAvant" pitchFamily="34" charset="0"/>
              </a:rPr>
              <a:t>Ð</a:t>
            </a:r>
          </a:p>
        </p:txBody>
      </p:sp>
      <p:sp>
        <p:nvSpPr>
          <p:cNvPr id="13" name="Text Box 29"/>
          <p:cNvSpPr txBox="1">
            <a:spLocks noChangeArrowheads="1"/>
          </p:cNvSpPr>
          <p:nvPr/>
        </p:nvSpPr>
        <p:spPr bwMode="auto">
          <a:xfrm>
            <a:off x="0" y="-152400"/>
            <a:ext cx="1085850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600" b="1">
                <a:solidFill>
                  <a:srgbClr val="0000FF"/>
                </a:solidFill>
                <a:latin typeface=".VnAvant" pitchFamily="34" charset="0"/>
              </a:rPr>
              <a:t>e</a:t>
            </a:r>
          </a:p>
        </p:txBody>
      </p:sp>
    </p:spTree>
    <p:custDataLst>
      <p:tags r:id="rId1"/>
    </p:custDataLst>
  </p:cSld>
  <p:clrMapOvr>
    <a:masterClrMapping/>
  </p:clrMapOvr>
  <p:transition advTm="3298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1481E-6 L 0.39063 0.763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31" y="3817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6.38298E-7 L 0.39271 0.7629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35" y="38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  <p:extLst mod="1">
    <p:ext uri="{E180D4A7-C9FB-4DFB-919C-405C955672EB}">
      <p14:showEvtLst xmlns:p14="http://schemas.microsoft.com/office/powerpoint/2010/main">
        <p14:playEvt time="0" objId="2"/>
        <p14:stopEvt time="31471" objId="2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 descr="Búp bê công chúa dành cho bé gái đáng yêu Mua Bán Sỉ Lẻ Order Quảng Châ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614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192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9"/>
          <p:cNvSpPr txBox="1">
            <a:spLocks noChangeArrowheads="1"/>
          </p:cNvSpPr>
          <p:nvPr/>
        </p:nvSpPr>
        <p:spPr bwMode="auto">
          <a:xfrm>
            <a:off x="3886200" y="5791200"/>
            <a:ext cx="4267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50" name="Text Box 29"/>
          <p:cNvSpPr txBox="1">
            <a:spLocks noChangeArrowheads="1"/>
          </p:cNvSpPr>
          <p:nvPr/>
        </p:nvSpPr>
        <p:spPr bwMode="auto">
          <a:xfrm>
            <a:off x="4763" y="15875"/>
            <a:ext cx="3341687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600" b="1" dirty="0" err="1">
                <a:solidFill>
                  <a:srgbClr val="0000FF"/>
                </a:solidFill>
                <a:latin typeface=".VnAvant" pitchFamily="34" charset="0"/>
              </a:rPr>
              <a:t>bóp</a:t>
            </a:r>
            <a:r>
              <a:rPr lang="en-US" altLang="en-US" sz="6600" b="1" dirty="0">
                <a:solidFill>
                  <a:srgbClr val="0000FF"/>
                </a:solidFill>
                <a:latin typeface=".VnAvant" pitchFamily="34" charset="0"/>
              </a:rPr>
              <a:t> bª</a:t>
            </a:r>
          </a:p>
        </p:txBody>
      </p:sp>
      <p:sp>
        <p:nvSpPr>
          <p:cNvPr id="6151" name="Text Box 29"/>
          <p:cNvSpPr txBox="1">
            <a:spLocks noChangeArrowheads="1"/>
          </p:cNvSpPr>
          <p:nvPr/>
        </p:nvSpPr>
        <p:spPr bwMode="auto">
          <a:xfrm>
            <a:off x="3124200" y="5334000"/>
            <a:ext cx="3627438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600" b="1">
                <a:solidFill>
                  <a:srgbClr val="FF00FF"/>
                </a:solidFill>
                <a:latin typeface=".VnAvant" pitchFamily="34" charset="0"/>
              </a:rPr>
              <a:t>bóp b…</a:t>
            </a:r>
          </a:p>
        </p:txBody>
      </p:sp>
      <p:sp>
        <p:nvSpPr>
          <p:cNvPr id="14" name="Text Box 29"/>
          <p:cNvSpPr txBox="1">
            <a:spLocks noChangeArrowheads="1"/>
          </p:cNvSpPr>
          <p:nvPr/>
        </p:nvSpPr>
        <p:spPr bwMode="auto">
          <a:xfrm>
            <a:off x="2419350" y="15875"/>
            <a:ext cx="1085850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600" b="1" dirty="0">
                <a:solidFill>
                  <a:srgbClr val="0000FF"/>
                </a:solidFill>
                <a:latin typeface=".VnAvant" pitchFamily="34" charset="0"/>
              </a:rPr>
              <a:t>ª</a:t>
            </a:r>
          </a:p>
        </p:txBody>
      </p:sp>
      <p:pic>
        <p:nvPicPr>
          <p:cNvPr id="2" name="Ngõ 211 Đường Bát Khối 5.m4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296400" y="3195851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9155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97687E-6 L 0.35104 0.7717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52" y="385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" grpId="0"/>
    </p:bldLst>
  </p:timing>
  <p:extLst>
    <p:ext uri="{E180D4A7-C9FB-4DFB-919C-405C955672EB}">
      <p14:showEvtLst xmlns:p14="http://schemas.microsoft.com/office/powerpoint/2010/main">
        <p14:playEvt time="0" objId="2"/>
        <p14:stopEvt time="26461" objId="2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295400"/>
            <a:ext cx="71628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Trò chơi 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66806" y="2362200"/>
            <a:ext cx="45627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Vòng quay kì diệu”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58439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CFDFE"/>
            </a:gs>
            <a:gs pos="74001">
              <a:srgbClr val="E0F1F2"/>
            </a:gs>
            <a:gs pos="83000">
              <a:srgbClr val="E0F1F2"/>
            </a:gs>
            <a:gs pos="100000">
              <a:srgbClr val="EBF6F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39"/>
          <p:cNvGrpSpPr>
            <a:grpSpLocks/>
          </p:cNvGrpSpPr>
          <p:nvPr/>
        </p:nvGrpSpPr>
        <p:grpSpPr bwMode="auto">
          <a:xfrm>
            <a:off x="2590800" y="846138"/>
            <a:ext cx="6477000" cy="5597525"/>
            <a:chOff x="1392" y="528"/>
            <a:chExt cx="4224" cy="3600"/>
          </a:xfrm>
        </p:grpSpPr>
        <p:pic>
          <p:nvPicPr>
            <p:cNvPr id="7187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528"/>
              <a:ext cx="4224" cy="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8" name="Text Box 12"/>
            <p:cNvSpPr txBox="1">
              <a:spLocks noChangeArrowheads="1"/>
            </p:cNvSpPr>
            <p:nvPr/>
          </p:nvSpPr>
          <p:spPr bwMode="auto">
            <a:xfrm>
              <a:off x="2112" y="1440"/>
              <a:ext cx="490" cy="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AU" altLang="en-US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171" name="Group 49"/>
          <p:cNvGrpSpPr>
            <a:grpSpLocks/>
          </p:cNvGrpSpPr>
          <p:nvPr/>
        </p:nvGrpSpPr>
        <p:grpSpPr bwMode="auto">
          <a:xfrm>
            <a:off x="2836863" y="708025"/>
            <a:ext cx="4859337" cy="5082867"/>
            <a:chOff x="1702" y="446"/>
            <a:chExt cx="3110" cy="3216"/>
          </a:xfrm>
        </p:grpSpPr>
        <p:sp>
          <p:nvSpPr>
            <p:cNvPr id="7180" name="Text Box 29"/>
            <p:cNvSpPr txBox="1">
              <a:spLocks noChangeArrowheads="1"/>
            </p:cNvSpPr>
            <p:nvPr/>
          </p:nvSpPr>
          <p:spPr bwMode="auto">
            <a:xfrm>
              <a:off x="2673" y="446"/>
              <a:ext cx="695" cy="1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900" b="1" dirty="0">
                  <a:solidFill>
                    <a:srgbClr val="FFFF00"/>
                  </a:solidFill>
                  <a:latin typeface=".VnAvant" pitchFamily="34" charset="0"/>
                </a:rPr>
                <a:t>e</a:t>
              </a:r>
            </a:p>
          </p:txBody>
        </p:sp>
        <p:sp>
          <p:nvSpPr>
            <p:cNvPr id="7181" name="Text Box 30"/>
            <p:cNvSpPr txBox="1">
              <a:spLocks noChangeArrowheads="1"/>
            </p:cNvSpPr>
            <p:nvPr/>
          </p:nvSpPr>
          <p:spPr bwMode="auto">
            <a:xfrm>
              <a:off x="3446" y="486"/>
              <a:ext cx="695" cy="1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vi-VN" altLang="en-US" sz="14200" b="1" dirty="0">
                  <a:solidFill>
                    <a:srgbClr val="FF00FF"/>
                  </a:solidFill>
                  <a:latin typeface=".VnAvant" pitchFamily="34" charset="0"/>
                </a:rPr>
                <a:t>u</a:t>
              </a:r>
              <a:endParaRPr lang="en-US" altLang="en-US" sz="14200" b="1" dirty="0">
                <a:solidFill>
                  <a:srgbClr val="FF00FF"/>
                </a:solidFill>
                <a:latin typeface=".VnAvant" pitchFamily="34" charset="0"/>
              </a:endParaRPr>
            </a:p>
          </p:txBody>
        </p:sp>
        <p:sp>
          <p:nvSpPr>
            <p:cNvPr id="7182" name="Text Box 31"/>
            <p:cNvSpPr txBox="1">
              <a:spLocks noChangeArrowheads="1"/>
            </p:cNvSpPr>
            <p:nvPr/>
          </p:nvSpPr>
          <p:spPr bwMode="auto">
            <a:xfrm>
              <a:off x="4098" y="1145"/>
              <a:ext cx="714" cy="13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vi-VN" altLang="en-US" sz="12900" b="1" dirty="0" smtClean="0">
                  <a:solidFill>
                    <a:srgbClr val="009900"/>
                  </a:solidFill>
                  <a:latin typeface=".VnAvant" pitchFamily="34" charset="0"/>
                </a:rPr>
                <a:t>e</a:t>
              </a:r>
              <a:endParaRPr lang="en-US" altLang="en-US" sz="12900" b="1" dirty="0">
                <a:solidFill>
                  <a:srgbClr val="009900"/>
                </a:solidFill>
                <a:latin typeface=".VnAvant" pitchFamily="34" charset="0"/>
              </a:endParaRPr>
            </a:p>
          </p:txBody>
        </p:sp>
        <p:sp>
          <p:nvSpPr>
            <p:cNvPr id="7183" name="Text Box 32"/>
            <p:cNvSpPr txBox="1">
              <a:spLocks noChangeArrowheads="1"/>
            </p:cNvSpPr>
            <p:nvPr/>
          </p:nvSpPr>
          <p:spPr bwMode="auto">
            <a:xfrm>
              <a:off x="2910" y="2348"/>
              <a:ext cx="596" cy="13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vi-VN" altLang="en-US" sz="129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endParaRPr lang="en-US" altLang="en-US" sz="12900" b="1" dirty="0">
                <a:solidFill>
                  <a:srgbClr val="009900"/>
                </a:solidFill>
                <a:latin typeface=".VnAvant" panose="020B72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184" name="Text Box 34"/>
            <p:cNvSpPr txBox="1">
              <a:spLocks noChangeArrowheads="1"/>
            </p:cNvSpPr>
            <p:nvPr/>
          </p:nvSpPr>
          <p:spPr bwMode="auto">
            <a:xfrm>
              <a:off x="3969" y="2242"/>
              <a:ext cx="801" cy="1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000" b="1">
                  <a:solidFill>
                    <a:srgbClr val="00FF00"/>
                  </a:solidFill>
                  <a:latin typeface=".VnAvant" pitchFamily="34" charset="0"/>
                </a:rPr>
                <a:t>ª</a:t>
              </a:r>
            </a:p>
          </p:txBody>
        </p:sp>
        <p:sp>
          <p:nvSpPr>
            <p:cNvPr id="7185" name="Text Box 35"/>
            <p:cNvSpPr txBox="1">
              <a:spLocks noChangeArrowheads="1"/>
            </p:cNvSpPr>
            <p:nvPr/>
          </p:nvSpPr>
          <p:spPr bwMode="auto">
            <a:xfrm>
              <a:off x="2076" y="2001"/>
              <a:ext cx="654" cy="1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000" b="1" dirty="0">
                  <a:solidFill>
                    <a:srgbClr val="0000FF"/>
                  </a:solidFill>
                  <a:latin typeface=".VnAvant" pitchFamily="34" charset="0"/>
                </a:rPr>
                <a:t>e</a:t>
              </a:r>
            </a:p>
          </p:txBody>
        </p:sp>
        <p:sp>
          <p:nvSpPr>
            <p:cNvPr id="7186" name="Text Box 36"/>
            <p:cNvSpPr txBox="1">
              <a:spLocks noChangeArrowheads="1"/>
            </p:cNvSpPr>
            <p:nvPr/>
          </p:nvSpPr>
          <p:spPr bwMode="auto">
            <a:xfrm>
              <a:off x="1702" y="1133"/>
              <a:ext cx="1100" cy="1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000" b="1" dirty="0">
                  <a:solidFill>
                    <a:srgbClr val="FF0000"/>
                  </a:solidFill>
                  <a:latin typeface=".VnAvant" pitchFamily="34" charset="0"/>
                </a:rPr>
                <a:t> ª</a:t>
              </a:r>
            </a:p>
          </p:txBody>
        </p:sp>
      </p:grpSp>
      <p:sp>
        <p:nvSpPr>
          <p:cNvPr id="15398" name="Line 38"/>
          <p:cNvSpPr>
            <a:spLocks noChangeShapeType="1"/>
          </p:cNvSpPr>
          <p:nvPr/>
        </p:nvSpPr>
        <p:spPr bwMode="auto">
          <a:xfrm>
            <a:off x="4191000" y="533400"/>
            <a:ext cx="304800" cy="685800"/>
          </a:xfrm>
          <a:prstGeom prst="line">
            <a:avLst/>
          </a:prstGeom>
          <a:noFill/>
          <a:ln w="15240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1" name="Line 41"/>
          <p:cNvSpPr>
            <a:spLocks noChangeShapeType="1"/>
          </p:cNvSpPr>
          <p:nvPr/>
        </p:nvSpPr>
        <p:spPr bwMode="auto">
          <a:xfrm flipV="1">
            <a:off x="5105400" y="6019800"/>
            <a:ext cx="76200" cy="762000"/>
          </a:xfrm>
          <a:prstGeom prst="line">
            <a:avLst/>
          </a:prstGeom>
          <a:noFill/>
          <a:ln w="15240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2" name="Line 42"/>
          <p:cNvSpPr>
            <a:spLocks noChangeShapeType="1"/>
          </p:cNvSpPr>
          <p:nvPr/>
        </p:nvSpPr>
        <p:spPr bwMode="auto">
          <a:xfrm flipV="1">
            <a:off x="2667000" y="4724400"/>
            <a:ext cx="533400" cy="457200"/>
          </a:xfrm>
          <a:prstGeom prst="line">
            <a:avLst/>
          </a:prstGeom>
          <a:noFill/>
          <a:ln w="15240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3" name="Line 43"/>
          <p:cNvSpPr>
            <a:spLocks noChangeShapeType="1"/>
          </p:cNvSpPr>
          <p:nvPr/>
        </p:nvSpPr>
        <p:spPr bwMode="auto">
          <a:xfrm>
            <a:off x="2438400" y="2209800"/>
            <a:ext cx="609600" cy="381000"/>
          </a:xfrm>
          <a:prstGeom prst="line">
            <a:avLst/>
          </a:prstGeom>
          <a:noFill/>
          <a:ln w="15240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4" name="Line 44"/>
          <p:cNvSpPr>
            <a:spLocks noChangeShapeType="1"/>
          </p:cNvSpPr>
          <p:nvPr/>
        </p:nvSpPr>
        <p:spPr bwMode="auto">
          <a:xfrm flipH="1">
            <a:off x="8077200" y="2286000"/>
            <a:ext cx="685800" cy="457200"/>
          </a:xfrm>
          <a:prstGeom prst="line">
            <a:avLst/>
          </a:prstGeom>
          <a:noFill/>
          <a:ln w="15240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5" name="Line 45"/>
          <p:cNvSpPr>
            <a:spLocks noChangeShapeType="1"/>
          </p:cNvSpPr>
          <p:nvPr/>
        </p:nvSpPr>
        <p:spPr bwMode="auto">
          <a:xfrm flipH="1">
            <a:off x="6629400" y="609600"/>
            <a:ext cx="304800" cy="609600"/>
          </a:xfrm>
          <a:prstGeom prst="line">
            <a:avLst/>
          </a:prstGeom>
          <a:noFill/>
          <a:ln w="15240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6" name="Line 46"/>
          <p:cNvSpPr>
            <a:spLocks noChangeShapeType="1"/>
          </p:cNvSpPr>
          <p:nvPr/>
        </p:nvSpPr>
        <p:spPr bwMode="auto">
          <a:xfrm flipH="1" flipV="1">
            <a:off x="7543800" y="5181600"/>
            <a:ext cx="609600" cy="381000"/>
          </a:xfrm>
          <a:prstGeom prst="line">
            <a:avLst/>
          </a:prstGeom>
          <a:noFill/>
          <a:ln w="15240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 advTm="42241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250"/>
                                        <p:tgtEl>
                                          <p:spTgt spid="153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5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5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250"/>
                                        <p:tgtEl>
                                          <p:spTgt spid="15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2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5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5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250"/>
                                        <p:tgtEl>
                                          <p:spTgt spid="15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3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15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15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250"/>
                                        <p:tgtEl>
                                          <p:spTgt spid="15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250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56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15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15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250"/>
                                        <p:tgtEl>
                                          <p:spTgt spid="154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6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50" fill="hold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3" dur="250"/>
                                        <p:tgtEl>
                                          <p:spTgt spid="15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40676" objId="2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39"/>
          <p:cNvGrpSpPr>
            <a:grpSpLocks/>
          </p:cNvGrpSpPr>
          <p:nvPr/>
        </p:nvGrpSpPr>
        <p:grpSpPr bwMode="auto">
          <a:xfrm>
            <a:off x="2590800" y="846138"/>
            <a:ext cx="6477000" cy="5597525"/>
            <a:chOff x="1392" y="528"/>
            <a:chExt cx="4224" cy="3600"/>
          </a:xfrm>
        </p:grpSpPr>
        <p:pic>
          <p:nvPicPr>
            <p:cNvPr id="7187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528"/>
              <a:ext cx="4224" cy="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8" name="Text Box 12"/>
            <p:cNvSpPr txBox="1">
              <a:spLocks noChangeArrowheads="1"/>
            </p:cNvSpPr>
            <p:nvPr/>
          </p:nvSpPr>
          <p:spPr bwMode="auto">
            <a:xfrm>
              <a:off x="2112" y="1440"/>
              <a:ext cx="490" cy="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AU" altLang="en-US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171" name="Group 49"/>
          <p:cNvGrpSpPr>
            <a:grpSpLocks/>
          </p:cNvGrpSpPr>
          <p:nvPr/>
        </p:nvGrpSpPr>
        <p:grpSpPr bwMode="auto">
          <a:xfrm>
            <a:off x="2836863" y="708025"/>
            <a:ext cx="4859337" cy="5082867"/>
            <a:chOff x="1702" y="446"/>
            <a:chExt cx="3110" cy="3216"/>
          </a:xfrm>
        </p:grpSpPr>
        <p:sp>
          <p:nvSpPr>
            <p:cNvPr id="7180" name="Text Box 29"/>
            <p:cNvSpPr txBox="1">
              <a:spLocks noChangeArrowheads="1"/>
            </p:cNvSpPr>
            <p:nvPr/>
          </p:nvSpPr>
          <p:spPr bwMode="auto">
            <a:xfrm>
              <a:off x="2673" y="446"/>
              <a:ext cx="695" cy="1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900" b="1">
                  <a:solidFill>
                    <a:srgbClr val="FFFF00"/>
                  </a:solidFill>
                  <a:latin typeface=".VnAvant" pitchFamily="34" charset="0"/>
                </a:rPr>
                <a:t>e</a:t>
              </a:r>
            </a:p>
          </p:txBody>
        </p:sp>
        <p:sp>
          <p:nvSpPr>
            <p:cNvPr id="7181" name="Text Box 30"/>
            <p:cNvSpPr txBox="1">
              <a:spLocks noChangeArrowheads="1"/>
            </p:cNvSpPr>
            <p:nvPr/>
          </p:nvSpPr>
          <p:spPr bwMode="auto">
            <a:xfrm>
              <a:off x="3446" y="486"/>
              <a:ext cx="695" cy="1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vi-VN" altLang="en-US" sz="14200" b="1" dirty="0">
                  <a:solidFill>
                    <a:srgbClr val="FF00FF"/>
                  </a:solidFill>
                  <a:latin typeface=".VnAvant" pitchFamily="34" charset="0"/>
                </a:rPr>
                <a:t>ư</a:t>
              </a:r>
              <a:endParaRPr lang="en-US" altLang="en-US" sz="14200" b="1" dirty="0">
                <a:solidFill>
                  <a:srgbClr val="FF00FF"/>
                </a:solidFill>
                <a:latin typeface=".VnAvant" pitchFamily="34" charset="0"/>
              </a:endParaRPr>
            </a:p>
          </p:txBody>
        </p:sp>
        <p:sp>
          <p:nvSpPr>
            <p:cNvPr id="7182" name="Text Box 31"/>
            <p:cNvSpPr txBox="1">
              <a:spLocks noChangeArrowheads="1"/>
            </p:cNvSpPr>
            <p:nvPr/>
          </p:nvSpPr>
          <p:spPr bwMode="auto">
            <a:xfrm>
              <a:off x="4098" y="1145"/>
              <a:ext cx="714" cy="13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vi-VN" altLang="en-US" sz="12900" b="1" dirty="0">
                  <a:solidFill>
                    <a:srgbClr val="009900"/>
                  </a:solidFill>
                  <a:latin typeface=".VnAvant" pitchFamily="34" charset="0"/>
                </a:rPr>
                <a:t>e</a:t>
              </a:r>
              <a:endParaRPr lang="en-US" altLang="en-US" sz="12900" b="1" dirty="0">
                <a:solidFill>
                  <a:srgbClr val="009900"/>
                </a:solidFill>
                <a:latin typeface=".VnAvant" pitchFamily="34" charset="0"/>
              </a:endParaRPr>
            </a:p>
          </p:txBody>
        </p:sp>
        <p:sp>
          <p:nvSpPr>
            <p:cNvPr id="7183" name="Text Box 32"/>
            <p:cNvSpPr txBox="1">
              <a:spLocks noChangeArrowheads="1"/>
            </p:cNvSpPr>
            <p:nvPr/>
          </p:nvSpPr>
          <p:spPr bwMode="auto">
            <a:xfrm>
              <a:off x="2910" y="2348"/>
              <a:ext cx="596" cy="13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vi-VN" altLang="en-US" sz="12900" b="1" dirty="0">
                  <a:solidFill>
                    <a:srgbClr val="009900"/>
                  </a:solidFill>
                  <a:latin typeface=".VnAvant" pitchFamily="34" charset="0"/>
                </a:rPr>
                <a:t>u</a:t>
              </a:r>
              <a:endParaRPr lang="en-US" altLang="en-US" sz="12900" b="1" dirty="0">
                <a:solidFill>
                  <a:srgbClr val="009900"/>
                </a:solidFill>
                <a:latin typeface=".VnAvant" pitchFamily="34" charset="0"/>
              </a:endParaRPr>
            </a:p>
          </p:txBody>
        </p:sp>
        <p:sp>
          <p:nvSpPr>
            <p:cNvPr id="7184" name="Text Box 34"/>
            <p:cNvSpPr txBox="1">
              <a:spLocks noChangeArrowheads="1"/>
            </p:cNvSpPr>
            <p:nvPr/>
          </p:nvSpPr>
          <p:spPr bwMode="auto">
            <a:xfrm>
              <a:off x="3969" y="2242"/>
              <a:ext cx="801" cy="1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000" b="1">
                  <a:solidFill>
                    <a:srgbClr val="00FF00"/>
                  </a:solidFill>
                  <a:latin typeface=".VnAvant" pitchFamily="34" charset="0"/>
                </a:rPr>
                <a:t>ª</a:t>
              </a:r>
            </a:p>
          </p:txBody>
        </p:sp>
        <p:sp>
          <p:nvSpPr>
            <p:cNvPr id="7185" name="Text Box 35"/>
            <p:cNvSpPr txBox="1">
              <a:spLocks noChangeArrowheads="1"/>
            </p:cNvSpPr>
            <p:nvPr/>
          </p:nvSpPr>
          <p:spPr bwMode="auto">
            <a:xfrm>
              <a:off x="2076" y="2001"/>
              <a:ext cx="654" cy="1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000" b="1">
                  <a:solidFill>
                    <a:srgbClr val="0000FF"/>
                  </a:solidFill>
                  <a:latin typeface=".VnAvant" pitchFamily="34" charset="0"/>
                </a:rPr>
                <a:t>e</a:t>
              </a:r>
            </a:p>
          </p:txBody>
        </p:sp>
        <p:sp>
          <p:nvSpPr>
            <p:cNvPr id="7186" name="Text Box 36"/>
            <p:cNvSpPr txBox="1">
              <a:spLocks noChangeArrowheads="1"/>
            </p:cNvSpPr>
            <p:nvPr/>
          </p:nvSpPr>
          <p:spPr bwMode="auto">
            <a:xfrm>
              <a:off x="1702" y="1133"/>
              <a:ext cx="1100" cy="1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000" b="1">
                  <a:solidFill>
                    <a:srgbClr val="FF0000"/>
                  </a:solidFill>
                  <a:latin typeface=".VnAvant" pitchFamily="34" charset="0"/>
                </a:rPr>
                <a:t> ª</a:t>
              </a:r>
            </a:p>
          </p:txBody>
        </p:sp>
      </p:grpSp>
      <p:sp>
        <p:nvSpPr>
          <p:cNvPr id="15398" name="Line 38"/>
          <p:cNvSpPr>
            <a:spLocks noChangeShapeType="1"/>
          </p:cNvSpPr>
          <p:nvPr/>
        </p:nvSpPr>
        <p:spPr bwMode="auto">
          <a:xfrm>
            <a:off x="4191000" y="533400"/>
            <a:ext cx="304800" cy="685800"/>
          </a:xfrm>
          <a:prstGeom prst="line">
            <a:avLst/>
          </a:prstGeom>
          <a:noFill/>
          <a:ln w="15240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1" name="Line 41"/>
          <p:cNvSpPr>
            <a:spLocks noChangeShapeType="1"/>
          </p:cNvSpPr>
          <p:nvPr/>
        </p:nvSpPr>
        <p:spPr bwMode="auto">
          <a:xfrm flipV="1">
            <a:off x="5105400" y="6019800"/>
            <a:ext cx="76200" cy="762000"/>
          </a:xfrm>
          <a:prstGeom prst="line">
            <a:avLst/>
          </a:prstGeom>
          <a:noFill/>
          <a:ln w="15240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2" name="Line 42"/>
          <p:cNvSpPr>
            <a:spLocks noChangeShapeType="1"/>
          </p:cNvSpPr>
          <p:nvPr/>
        </p:nvSpPr>
        <p:spPr bwMode="auto">
          <a:xfrm flipV="1">
            <a:off x="2667000" y="4724400"/>
            <a:ext cx="533400" cy="457200"/>
          </a:xfrm>
          <a:prstGeom prst="line">
            <a:avLst/>
          </a:prstGeom>
          <a:noFill/>
          <a:ln w="15240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3" name="Line 43"/>
          <p:cNvSpPr>
            <a:spLocks noChangeShapeType="1"/>
          </p:cNvSpPr>
          <p:nvPr/>
        </p:nvSpPr>
        <p:spPr bwMode="auto">
          <a:xfrm>
            <a:off x="2438400" y="2209800"/>
            <a:ext cx="609600" cy="381000"/>
          </a:xfrm>
          <a:prstGeom prst="line">
            <a:avLst/>
          </a:prstGeom>
          <a:noFill/>
          <a:ln w="15240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4" name="Line 44"/>
          <p:cNvSpPr>
            <a:spLocks noChangeShapeType="1"/>
          </p:cNvSpPr>
          <p:nvPr/>
        </p:nvSpPr>
        <p:spPr bwMode="auto">
          <a:xfrm flipH="1">
            <a:off x="8077200" y="2286000"/>
            <a:ext cx="685800" cy="457200"/>
          </a:xfrm>
          <a:prstGeom prst="line">
            <a:avLst/>
          </a:prstGeom>
          <a:noFill/>
          <a:ln w="15240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5" name="Line 45"/>
          <p:cNvSpPr>
            <a:spLocks noChangeShapeType="1"/>
          </p:cNvSpPr>
          <p:nvPr/>
        </p:nvSpPr>
        <p:spPr bwMode="auto">
          <a:xfrm flipH="1">
            <a:off x="6629400" y="609600"/>
            <a:ext cx="304800" cy="609600"/>
          </a:xfrm>
          <a:prstGeom prst="line">
            <a:avLst/>
          </a:prstGeom>
          <a:noFill/>
          <a:ln w="15240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6" name="Line 46"/>
          <p:cNvSpPr>
            <a:spLocks noChangeShapeType="1"/>
          </p:cNvSpPr>
          <p:nvPr/>
        </p:nvSpPr>
        <p:spPr bwMode="auto">
          <a:xfrm flipH="1" flipV="1">
            <a:off x="7543800" y="5181600"/>
            <a:ext cx="609600" cy="381000"/>
          </a:xfrm>
          <a:prstGeom prst="line">
            <a:avLst/>
          </a:prstGeom>
          <a:noFill/>
          <a:ln w="15240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3740318"/>
      </p:ext>
    </p:extLst>
  </p:cSld>
  <p:clrMapOvr>
    <a:masterClrMapping/>
  </p:clrMapOvr>
  <p:transition advTm="25462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250"/>
                                        <p:tgtEl>
                                          <p:spTgt spid="153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5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5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250"/>
                                        <p:tgtEl>
                                          <p:spTgt spid="15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2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5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5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250"/>
                                        <p:tgtEl>
                                          <p:spTgt spid="15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3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15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15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250"/>
                                        <p:tgtEl>
                                          <p:spTgt spid="15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250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56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15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15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250"/>
                                        <p:tgtEl>
                                          <p:spTgt spid="154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6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50" fill="hold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3" dur="250"/>
                                        <p:tgtEl>
                                          <p:spTgt spid="15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22"/>
        <p14:stopEvt time="24572" objId="22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39"/>
          <p:cNvGrpSpPr>
            <a:grpSpLocks/>
          </p:cNvGrpSpPr>
          <p:nvPr/>
        </p:nvGrpSpPr>
        <p:grpSpPr bwMode="auto">
          <a:xfrm>
            <a:off x="2590800" y="846138"/>
            <a:ext cx="6477000" cy="5597525"/>
            <a:chOff x="1392" y="528"/>
            <a:chExt cx="4224" cy="3600"/>
          </a:xfrm>
        </p:grpSpPr>
        <p:pic>
          <p:nvPicPr>
            <p:cNvPr id="7187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528"/>
              <a:ext cx="4224" cy="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8" name="Text Box 12"/>
            <p:cNvSpPr txBox="1">
              <a:spLocks noChangeArrowheads="1"/>
            </p:cNvSpPr>
            <p:nvPr/>
          </p:nvSpPr>
          <p:spPr bwMode="auto">
            <a:xfrm>
              <a:off x="2112" y="1440"/>
              <a:ext cx="490" cy="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AU" altLang="en-US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171" name="Group 49"/>
          <p:cNvGrpSpPr>
            <a:grpSpLocks/>
          </p:cNvGrpSpPr>
          <p:nvPr/>
        </p:nvGrpSpPr>
        <p:grpSpPr bwMode="auto">
          <a:xfrm>
            <a:off x="2836863" y="708025"/>
            <a:ext cx="4859337" cy="5082867"/>
            <a:chOff x="1702" y="446"/>
            <a:chExt cx="3110" cy="3216"/>
          </a:xfrm>
        </p:grpSpPr>
        <p:sp>
          <p:nvSpPr>
            <p:cNvPr id="7180" name="Text Box 29"/>
            <p:cNvSpPr txBox="1">
              <a:spLocks noChangeArrowheads="1"/>
            </p:cNvSpPr>
            <p:nvPr/>
          </p:nvSpPr>
          <p:spPr bwMode="auto">
            <a:xfrm>
              <a:off x="2673" y="446"/>
              <a:ext cx="695" cy="1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900" b="1">
                  <a:solidFill>
                    <a:srgbClr val="FFFF00"/>
                  </a:solidFill>
                  <a:latin typeface=".VnAvant" pitchFamily="34" charset="0"/>
                </a:rPr>
                <a:t>e</a:t>
              </a:r>
            </a:p>
          </p:txBody>
        </p:sp>
        <p:sp>
          <p:nvSpPr>
            <p:cNvPr id="7181" name="Text Box 30"/>
            <p:cNvSpPr txBox="1">
              <a:spLocks noChangeArrowheads="1"/>
            </p:cNvSpPr>
            <p:nvPr/>
          </p:nvSpPr>
          <p:spPr bwMode="auto">
            <a:xfrm>
              <a:off x="3446" y="486"/>
              <a:ext cx="695" cy="1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vi-VN" altLang="en-US" sz="14200" b="1" dirty="0">
                  <a:solidFill>
                    <a:srgbClr val="FF00FF"/>
                  </a:solidFill>
                  <a:latin typeface=".VnAvant" pitchFamily="34" charset="0"/>
                </a:rPr>
                <a:t>u</a:t>
              </a:r>
              <a:endParaRPr lang="en-US" altLang="en-US" sz="14200" b="1" dirty="0">
                <a:solidFill>
                  <a:srgbClr val="FF00FF"/>
                </a:solidFill>
                <a:latin typeface=".VnAvant" pitchFamily="34" charset="0"/>
              </a:endParaRPr>
            </a:p>
          </p:txBody>
        </p:sp>
        <p:sp>
          <p:nvSpPr>
            <p:cNvPr id="7182" name="Text Box 31"/>
            <p:cNvSpPr txBox="1">
              <a:spLocks noChangeArrowheads="1"/>
            </p:cNvSpPr>
            <p:nvPr/>
          </p:nvSpPr>
          <p:spPr bwMode="auto">
            <a:xfrm>
              <a:off x="4098" y="1145"/>
              <a:ext cx="714" cy="13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vi-VN" altLang="en-US" sz="12900" b="1" dirty="0">
                  <a:solidFill>
                    <a:srgbClr val="009900"/>
                  </a:solidFill>
                  <a:latin typeface=".VnAvant" pitchFamily="34" charset="0"/>
                </a:rPr>
                <a:t>e</a:t>
              </a:r>
              <a:endParaRPr lang="en-US" altLang="en-US" sz="12900" b="1" dirty="0">
                <a:solidFill>
                  <a:srgbClr val="009900"/>
                </a:solidFill>
                <a:latin typeface=".VnAvant" pitchFamily="34" charset="0"/>
              </a:endParaRPr>
            </a:p>
          </p:txBody>
        </p:sp>
        <p:sp>
          <p:nvSpPr>
            <p:cNvPr id="7183" name="Text Box 32"/>
            <p:cNvSpPr txBox="1">
              <a:spLocks noChangeArrowheads="1"/>
            </p:cNvSpPr>
            <p:nvPr/>
          </p:nvSpPr>
          <p:spPr bwMode="auto">
            <a:xfrm>
              <a:off x="2910" y="2348"/>
              <a:ext cx="596" cy="13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vi-VN" altLang="en-US" sz="12900" b="1" dirty="0">
                  <a:solidFill>
                    <a:srgbClr val="009900"/>
                  </a:solidFill>
                  <a:latin typeface=".VnAvant" pitchFamily="34" charset="0"/>
                </a:rPr>
                <a:t>ư</a:t>
              </a:r>
              <a:endParaRPr lang="en-US" altLang="en-US" sz="12900" b="1" dirty="0">
                <a:solidFill>
                  <a:srgbClr val="009900"/>
                </a:solidFill>
                <a:latin typeface=".VnAvant" pitchFamily="34" charset="0"/>
              </a:endParaRPr>
            </a:p>
          </p:txBody>
        </p:sp>
        <p:sp>
          <p:nvSpPr>
            <p:cNvPr id="7184" name="Text Box 34"/>
            <p:cNvSpPr txBox="1">
              <a:spLocks noChangeArrowheads="1"/>
            </p:cNvSpPr>
            <p:nvPr/>
          </p:nvSpPr>
          <p:spPr bwMode="auto">
            <a:xfrm>
              <a:off x="3969" y="2242"/>
              <a:ext cx="801" cy="1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000" b="1">
                  <a:solidFill>
                    <a:srgbClr val="00FF00"/>
                  </a:solidFill>
                  <a:latin typeface=".VnAvant" pitchFamily="34" charset="0"/>
                </a:rPr>
                <a:t>ª</a:t>
              </a:r>
            </a:p>
          </p:txBody>
        </p:sp>
        <p:sp>
          <p:nvSpPr>
            <p:cNvPr id="7185" name="Text Box 35"/>
            <p:cNvSpPr txBox="1">
              <a:spLocks noChangeArrowheads="1"/>
            </p:cNvSpPr>
            <p:nvPr/>
          </p:nvSpPr>
          <p:spPr bwMode="auto">
            <a:xfrm>
              <a:off x="2076" y="2001"/>
              <a:ext cx="654" cy="1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000" b="1">
                  <a:solidFill>
                    <a:srgbClr val="0000FF"/>
                  </a:solidFill>
                  <a:latin typeface=".VnAvant" pitchFamily="34" charset="0"/>
                </a:rPr>
                <a:t>e</a:t>
              </a:r>
            </a:p>
          </p:txBody>
        </p:sp>
        <p:sp>
          <p:nvSpPr>
            <p:cNvPr id="7186" name="Text Box 36"/>
            <p:cNvSpPr txBox="1">
              <a:spLocks noChangeArrowheads="1"/>
            </p:cNvSpPr>
            <p:nvPr/>
          </p:nvSpPr>
          <p:spPr bwMode="auto">
            <a:xfrm>
              <a:off x="1702" y="1133"/>
              <a:ext cx="1100" cy="1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000" b="1">
                  <a:solidFill>
                    <a:srgbClr val="FF0000"/>
                  </a:solidFill>
                  <a:latin typeface=".VnAvant" pitchFamily="34" charset="0"/>
                </a:rPr>
                <a:t> ª</a:t>
              </a:r>
            </a:p>
          </p:txBody>
        </p:sp>
      </p:grpSp>
      <p:sp>
        <p:nvSpPr>
          <p:cNvPr id="15398" name="Line 38"/>
          <p:cNvSpPr>
            <a:spLocks noChangeShapeType="1"/>
          </p:cNvSpPr>
          <p:nvPr/>
        </p:nvSpPr>
        <p:spPr bwMode="auto">
          <a:xfrm>
            <a:off x="4191000" y="533400"/>
            <a:ext cx="304800" cy="685800"/>
          </a:xfrm>
          <a:prstGeom prst="line">
            <a:avLst/>
          </a:prstGeom>
          <a:noFill/>
          <a:ln w="15240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1" name="Line 41"/>
          <p:cNvSpPr>
            <a:spLocks noChangeShapeType="1"/>
          </p:cNvSpPr>
          <p:nvPr/>
        </p:nvSpPr>
        <p:spPr bwMode="auto">
          <a:xfrm flipV="1">
            <a:off x="5105400" y="6019800"/>
            <a:ext cx="76200" cy="762000"/>
          </a:xfrm>
          <a:prstGeom prst="line">
            <a:avLst/>
          </a:prstGeom>
          <a:noFill/>
          <a:ln w="15240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2" name="Line 42"/>
          <p:cNvSpPr>
            <a:spLocks noChangeShapeType="1"/>
          </p:cNvSpPr>
          <p:nvPr/>
        </p:nvSpPr>
        <p:spPr bwMode="auto">
          <a:xfrm flipV="1">
            <a:off x="2667000" y="4724400"/>
            <a:ext cx="533400" cy="457200"/>
          </a:xfrm>
          <a:prstGeom prst="line">
            <a:avLst/>
          </a:prstGeom>
          <a:noFill/>
          <a:ln w="15240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3" name="Line 43"/>
          <p:cNvSpPr>
            <a:spLocks noChangeShapeType="1"/>
          </p:cNvSpPr>
          <p:nvPr/>
        </p:nvSpPr>
        <p:spPr bwMode="auto">
          <a:xfrm>
            <a:off x="2438400" y="2209800"/>
            <a:ext cx="609600" cy="381000"/>
          </a:xfrm>
          <a:prstGeom prst="line">
            <a:avLst/>
          </a:prstGeom>
          <a:noFill/>
          <a:ln w="15240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4" name="Line 44"/>
          <p:cNvSpPr>
            <a:spLocks noChangeShapeType="1"/>
          </p:cNvSpPr>
          <p:nvPr/>
        </p:nvSpPr>
        <p:spPr bwMode="auto">
          <a:xfrm flipH="1">
            <a:off x="8077200" y="2286000"/>
            <a:ext cx="685800" cy="457200"/>
          </a:xfrm>
          <a:prstGeom prst="line">
            <a:avLst/>
          </a:prstGeom>
          <a:noFill/>
          <a:ln w="15240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5" name="Line 45"/>
          <p:cNvSpPr>
            <a:spLocks noChangeShapeType="1"/>
          </p:cNvSpPr>
          <p:nvPr/>
        </p:nvSpPr>
        <p:spPr bwMode="auto">
          <a:xfrm flipH="1">
            <a:off x="6629400" y="609600"/>
            <a:ext cx="304800" cy="609600"/>
          </a:xfrm>
          <a:prstGeom prst="line">
            <a:avLst/>
          </a:prstGeom>
          <a:noFill/>
          <a:ln w="15240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6" name="Line 46"/>
          <p:cNvSpPr>
            <a:spLocks noChangeShapeType="1"/>
          </p:cNvSpPr>
          <p:nvPr/>
        </p:nvSpPr>
        <p:spPr bwMode="auto">
          <a:xfrm flipH="1" flipV="1">
            <a:off x="7543800" y="5181600"/>
            <a:ext cx="609600" cy="381000"/>
          </a:xfrm>
          <a:prstGeom prst="line">
            <a:avLst/>
          </a:prstGeom>
          <a:noFill/>
          <a:ln w="15240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3740318"/>
      </p:ext>
    </p:extLst>
  </p:cSld>
  <p:clrMapOvr>
    <a:masterClrMapping/>
  </p:clrMapOvr>
  <p:transition advTm="25676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250"/>
                                        <p:tgtEl>
                                          <p:spTgt spid="153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5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5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250"/>
                                        <p:tgtEl>
                                          <p:spTgt spid="15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2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5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5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250"/>
                                        <p:tgtEl>
                                          <p:spTgt spid="15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3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15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15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250"/>
                                        <p:tgtEl>
                                          <p:spTgt spid="15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250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56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15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15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250"/>
                                        <p:tgtEl>
                                          <p:spTgt spid="154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6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50" fill="hold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3" dur="250"/>
                                        <p:tgtEl>
                                          <p:spTgt spid="15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22"/>
        <p14:stopEvt time="24573" objId="22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8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9|1.7|1.9|1.8|1.7|2.1|1.9|8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2.2|1.5|1.5|1.9|1.7|1.9|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2|1.6|1.4|1.9|1.8|1.8|5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7|2.9|2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6.5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38494</TotalTime>
  <Words>203</Words>
  <Application>Microsoft Office PowerPoint</Application>
  <PresentationFormat>On-screen Show (4:3)</PresentationFormat>
  <Paragraphs>93</Paragraphs>
  <Slides>17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.VnAvant</vt:lpstr>
      <vt:lpstr>Arial</vt:lpstr>
      <vt:lpstr>Arial Black</vt:lpstr>
      <vt:lpstr>Calibri</vt:lpstr>
      <vt:lpstr>Times New Roman</vt:lpstr>
      <vt:lpstr>VNI-Avo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Da Nang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Thanh Hong</dc:creator>
  <cp:lastModifiedBy>Techsi.vn</cp:lastModifiedBy>
  <cp:revision>164</cp:revision>
  <dcterms:created xsi:type="dcterms:W3CDTF">2008-12-02T12:15:04Z</dcterms:created>
  <dcterms:modified xsi:type="dcterms:W3CDTF">2025-11-06T06:21:53Z</dcterms:modified>
</cp:coreProperties>
</file>