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92" r:id="rId4"/>
  </p:sldMasterIdLst>
  <p:notesMasterIdLst>
    <p:notesMasterId r:id="rId26"/>
  </p:notesMasterIdLst>
  <p:sldIdLst>
    <p:sldId id="256" r:id="rId5"/>
    <p:sldId id="309" r:id="rId6"/>
    <p:sldId id="277" r:id="rId7"/>
    <p:sldId id="266" r:id="rId8"/>
    <p:sldId id="313" r:id="rId9"/>
    <p:sldId id="311" r:id="rId10"/>
    <p:sldId id="279" r:id="rId11"/>
    <p:sldId id="320" r:id="rId12"/>
    <p:sldId id="321" r:id="rId13"/>
    <p:sldId id="322" r:id="rId14"/>
    <p:sldId id="324" r:id="rId15"/>
    <p:sldId id="325" r:id="rId16"/>
    <p:sldId id="327" r:id="rId17"/>
    <p:sldId id="326" r:id="rId18"/>
    <p:sldId id="323" r:id="rId19"/>
    <p:sldId id="300" r:id="rId20"/>
    <p:sldId id="305" r:id="rId21"/>
    <p:sldId id="306" r:id="rId22"/>
    <p:sldId id="308" r:id="rId23"/>
    <p:sldId id="307" r:id="rId24"/>
    <p:sldId id="28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74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29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4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67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9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4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18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6343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1297250" y="3840654"/>
            <a:ext cx="94787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2794000" y="3198793"/>
            <a:ext cx="589280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24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725949" y="4546896"/>
            <a:ext cx="474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4315D-9D1E-57F5-DBEB-F01B6E06B12F}"/>
              </a:ext>
            </a:extLst>
          </p:cNvPr>
          <p:cNvSpPr txBox="1"/>
          <p:nvPr/>
        </p:nvSpPr>
        <p:spPr>
          <a:xfrm>
            <a:off x="2613891" y="1201849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BAN MAI XANH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32" y="2064418"/>
            <a:ext cx="1032735" cy="1032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1252" y="3918757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6419" y="406896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263 0.6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8073 0.438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155 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0677 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21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419 0.626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13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8672 0.4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21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5378 0.6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448" y="620381"/>
            <a:ext cx="99257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6713" y="2684062"/>
            <a:ext cx="2687324" cy="267275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3100375" y="2684062"/>
            <a:ext cx="0" cy="267275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725" y="2188110"/>
            <a:ext cx="1459872" cy="3938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34" y="3000373"/>
            <a:ext cx="873932" cy="582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2" y="2911698"/>
            <a:ext cx="873932" cy="582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6" y="3459177"/>
            <a:ext cx="873932" cy="582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9" y="3364524"/>
            <a:ext cx="873932" cy="582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3993120"/>
            <a:ext cx="873932" cy="582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8" y="3841711"/>
            <a:ext cx="873932" cy="582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9" y="3080722"/>
            <a:ext cx="873932" cy="5826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2620" y="4336364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1061" y="431889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06346" y="2684062"/>
            <a:ext cx="28160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5" y="3479231"/>
            <a:ext cx="873932" cy="5826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1" y="2817939"/>
            <a:ext cx="873932" cy="582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3127177"/>
            <a:ext cx="873932" cy="58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9" y="3177375"/>
            <a:ext cx="873932" cy="582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8" y="3691204"/>
            <a:ext cx="873932" cy="5826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2" y="3750487"/>
            <a:ext cx="873932" cy="5826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76" y="2941420"/>
            <a:ext cx="873932" cy="5826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8557" y="419706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6003" y="420420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975834" y="269120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554238" y="2673592"/>
            <a:ext cx="27994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9" y="3301357"/>
            <a:ext cx="873932" cy="5826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2" y="2825265"/>
            <a:ext cx="873932" cy="5826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3250581"/>
            <a:ext cx="873932" cy="5826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8" y="3328934"/>
            <a:ext cx="873932" cy="582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72" y="3678693"/>
            <a:ext cx="873932" cy="582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40" y="3833202"/>
            <a:ext cx="873932" cy="582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67" y="2930950"/>
            <a:ext cx="873932" cy="5826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36448" y="418659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42066" y="419373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923725" y="268073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44801" y="2152668"/>
            <a:ext cx="1714573" cy="4104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27986" y="2168231"/>
            <a:ext cx="5144" cy="4137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48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/>
      <p:bldP spid="34" grpId="1"/>
      <p:bldP spid="36" grpId="0"/>
      <p:bldP spid="36" grpId="1"/>
      <p:bldP spid="37" grpId="0" animBg="1"/>
      <p:bldP spid="45" grpId="0"/>
      <p:bldP spid="45" grpId="1"/>
      <p:bldP spid="46" grpId="0"/>
      <p:bldP spid="46" grpId="1"/>
      <p:bldP spid="48" grpId="0" animBg="1"/>
      <p:bldP spid="56" grpId="0"/>
      <p:bldP spid="56" grpId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2266 0.4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40794 0.4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0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2 0.54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2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273 0.35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77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9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9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70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917 0.478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8776 0.43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1 0.3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9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4401 0.5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6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5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3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1589 0.337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457 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1185 0.5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24 0.49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58 0.4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8997 0.5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2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983 0.478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A39AE47-49DB-41AF-B7D9-836C8E44D3A1}"/>
              </a:ext>
            </a:extLst>
          </p:cNvPr>
          <p:cNvSpPr/>
          <p:nvPr/>
        </p:nvSpPr>
        <p:spPr>
          <a:xfrm>
            <a:off x="5117084" y="1705470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1 - 6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EFC905-68FE-4DCD-B9CC-B49C1C6F70B1}"/>
              </a:ext>
            </a:extLst>
          </p:cNvPr>
          <p:cNvSpPr/>
          <p:nvPr/>
        </p:nvSpPr>
        <p:spPr>
          <a:xfrm>
            <a:off x="7819586" y="170547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6 - 1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E7DF85-262E-497B-8778-114A6E155E49}"/>
              </a:ext>
            </a:extLst>
          </p:cNvPr>
          <p:cNvSpPr/>
          <p:nvPr/>
        </p:nvSpPr>
        <p:spPr>
          <a:xfrm>
            <a:off x="5089145" y="3065526"/>
            <a:ext cx="21076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2 - 5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4EBDD6-1A2A-402C-8954-F6ABC3774EBC}"/>
              </a:ext>
            </a:extLst>
          </p:cNvPr>
          <p:cNvSpPr/>
          <p:nvPr/>
        </p:nvSpPr>
        <p:spPr>
          <a:xfrm>
            <a:off x="7819586" y="3065526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5 - 2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2689D-ADE1-44E3-9481-A2A789EE6BA9}"/>
              </a:ext>
            </a:extLst>
          </p:cNvPr>
          <p:cNvSpPr/>
          <p:nvPr/>
        </p:nvSpPr>
        <p:spPr>
          <a:xfrm>
            <a:off x="4974845" y="4401241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3 - 4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FA227E-473D-4B4E-B8D4-3377185F1148}"/>
              </a:ext>
            </a:extLst>
          </p:cNvPr>
          <p:cNvSpPr/>
          <p:nvPr/>
        </p:nvSpPr>
        <p:spPr>
          <a:xfrm>
            <a:off x="7773303" y="442129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4 - 3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FB65A7DB-345B-4C06-A68E-D686A1247004}"/>
              </a:ext>
            </a:extLst>
          </p:cNvPr>
          <p:cNvSpPr/>
          <p:nvPr/>
        </p:nvSpPr>
        <p:spPr>
          <a:xfrm>
            <a:off x="2603854" y="2333325"/>
            <a:ext cx="1847750" cy="196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7</a:t>
            </a:r>
            <a:endParaRPr lang="en-US" sz="9000" b="1" kern="0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30522" y="3065528"/>
            <a:ext cx="2071562" cy="3170249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rot="648264" flipH="1">
              <a:off x="203663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rot="-1545250" flipH="1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rot="-6131143" flipH="1">
              <a:off x="-596651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rot="-347622" flipH="1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C41BA2-5401-48DF-BB7D-52B462E96522}"/>
              </a:ext>
            </a:extLst>
          </p:cNvPr>
          <p:cNvCxnSpPr/>
          <p:nvPr/>
        </p:nvCxnSpPr>
        <p:spPr>
          <a:xfrm flipV="1">
            <a:off x="4034028" y="2432418"/>
            <a:ext cx="338388" cy="9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94FDF-CD1E-4E43-A44A-E3C4EDFE1C5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87981" y="2068944"/>
            <a:ext cx="1029104" cy="412568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7030A1-57A9-4171-8B8E-34EADD6F48BA}"/>
              </a:ext>
            </a:extLst>
          </p:cNvPr>
          <p:cNvCxnSpPr>
            <a:cxnSpLocks/>
          </p:cNvCxnSpPr>
          <p:nvPr/>
        </p:nvCxnSpPr>
        <p:spPr>
          <a:xfrm flipV="1">
            <a:off x="4479110" y="3429001"/>
            <a:ext cx="734495" cy="1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23522B-35B1-493D-BDA1-BBA0BB678F3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83375" y="4216073"/>
            <a:ext cx="991470" cy="548642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14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09180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bao nhiêu cách chia 7 đối tượng thành 2 phần?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295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cách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295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5998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cách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5998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cách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2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2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4" y="3383167"/>
            <a:ext cx="2771494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59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296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4" y="3253494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57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83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6" y="4853537"/>
            <a:ext cx="1367738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78" y="1054015"/>
            <a:ext cx="64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1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5" y="1612624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0" y="1644943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4" y="1018174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3" y="1054014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1054014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15" y="1039014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4" y="1627988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2" y="1705214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7" y="1701686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1" y="1646998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0" y="1620980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3" y="4885041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06"/>
            <a:ext cx="64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5" y="1090604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948 0.7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981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0131 0.52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ài hát anh nông dân và cây 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036" y="1702053"/>
            <a:ext cx="6797973" cy="3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1" y="2397573"/>
            <a:ext cx="497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Thi xem đội nào nhanh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640239" y="2632630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41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2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21000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7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và đặt thẻ số tương ứng?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6" y="2415154"/>
            <a:ext cx="1514891" cy="1134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2419524"/>
            <a:ext cx="1514891" cy="11343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4" y="2423894"/>
            <a:ext cx="1514891" cy="11343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3" y="2428264"/>
            <a:ext cx="1514891" cy="11343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51" y="2432635"/>
            <a:ext cx="1514891" cy="1134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0" y="3357252"/>
            <a:ext cx="1514891" cy="11343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420231"/>
            <a:ext cx="1514891" cy="113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565 0.464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232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721 0.464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5"/>
            <a:ext cx="7396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 bé gái?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7" y="2231337"/>
            <a:ext cx="1681822" cy="1681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5" y="2231337"/>
            <a:ext cx="1681822" cy="1681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1" y="2231337"/>
            <a:ext cx="1681822" cy="1681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64" y="2249376"/>
            <a:ext cx="1681822" cy="168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1" y="3407283"/>
            <a:ext cx="1681822" cy="1681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5" y="3436047"/>
            <a:ext cx="1681822" cy="1681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7" y="3407283"/>
            <a:ext cx="1681822" cy="16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3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55273 0.2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118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4492 0.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2" grpId="0" animBg="1"/>
      <p:bldP spid="22" grpId="1" animBg="1"/>
      <p:bldP spid="23" grpId="0"/>
      <p:bldP spid="23" grpId="1"/>
      <p:bldP spid="2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đôi ủng và hãy thêm hoặc bớt cho đủ 7 đôi ủng?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2987" y="427839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072" y="4110075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6" y="2240771"/>
            <a:ext cx="1901405" cy="1901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1" y="2240770"/>
            <a:ext cx="1901405" cy="190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7" y="2260790"/>
            <a:ext cx="1901405" cy="1901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0" y="2188808"/>
            <a:ext cx="1901405" cy="19014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2" y="3593767"/>
            <a:ext cx="1901405" cy="190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57" y="3593768"/>
            <a:ext cx="1901405" cy="1901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3662915"/>
            <a:ext cx="1901405" cy="190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1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70291" y="2826379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7 đối tượng ra làm 2 phần bằng các cách khác nhau</a:t>
            </a: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7805" y="449900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4679" y="4375647"/>
            <a:ext cx="7232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sz="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8425 0.4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32877 0.642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3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8802 0.49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45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138 0.64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789 0.47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8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2825 0.6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0351 0.469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60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857" y="4085913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3176" y="401688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6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294 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2838 0.5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849 0.6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3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5352 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5612 0.62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27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229 0.465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2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8385 0.6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|1.6|6.3|1.1|7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302</Words>
  <Application>Microsoft Office PowerPoint</Application>
  <PresentationFormat>Widescreen</PresentationFormat>
  <Paragraphs>84</Paragraphs>
  <Slides>21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宋体</vt:lpstr>
      <vt:lpstr>.VnAvant</vt:lpstr>
      <vt:lpstr>Arial</vt:lpstr>
      <vt:lpstr>Barlow Condensed</vt:lpstr>
      <vt:lpstr>Calibri</vt:lpstr>
      <vt:lpstr>Calibri Light</vt:lpstr>
      <vt:lpstr>等线</vt:lpstr>
      <vt:lpstr>Kristi</vt:lpstr>
      <vt:lpstr>Quicksand Medium</vt:lpstr>
      <vt:lpstr>Times New Roman</vt:lpstr>
      <vt:lpstr>0179 Vivian · SlidesMania</vt:lpstr>
      <vt:lpstr>2_0179 Vivian · SlidesMania</vt:lpstr>
      <vt:lpstr>1_0179 Vivian · SlidesMania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145</cp:revision>
  <dcterms:created xsi:type="dcterms:W3CDTF">2021-11-30T14:47:51Z</dcterms:created>
  <dcterms:modified xsi:type="dcterms:W3CDTF">2025-11-06T06:14:42Z</dcterms:modified>
</cp:coreProperties>
</file>