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8FDC-4E6E-4D49-A849-A72C0209EFAC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49E6-53E9-42A4-8F75-DBF709EA1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47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8FDC-4E6E-4D49-A849-A72C0209EFAC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49E6-53E9-42A4-8F75-DBF709EA1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8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8FDC-4E6E-4D49-A849-A72C0209EFAC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49E6-53E9-42A4-8F75-DBF709EA1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8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8FDC-4E6E-4D49-A849-A72C0209EFAC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49E6-53E9-42A4-8F75-DBF709EA1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7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8FDC-4E6E-4D49-A849-A72C0209EFAC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49E6-53E9-42A4-8F75-DBF709EA1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5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8FDC-4E6E-4D49-A849-A72C0209EFAC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49E6-53E9-42A4-8F75-DBF709EA1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5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8FDC-4E6E-4D49-A849-A72C0209EFAC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49E6-53E9-42A4-8F75-DBF709EA1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6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8FDC-4E6E-4D49-A849-A72C0209EFAC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49E6-53E9-42A4-8F75-DBF709EA1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7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8FDC-4E6E-4D49-A849-A72C0209EFAC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49E6-53E9-42A4-8F75-DBF709EA1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43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8FDC-4E6E-4D49-A849-A72C0209EFAC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49E6-53E9-42A4-8F75-DBF709EA1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9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8FDC-4E6E-4D49-A849-A72C0209EFAC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49E6-53E9-42A4-8F75-DBF709EA1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40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78FDC-4E6E-4D49-A849-A72C0209EFAC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549E6-53E9-42A4-8F75-DBF709EA1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3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0770" y="105508"/>
            <a:ext cx="6646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50" y="873770"/>
            <a:ext cx="1169407" cy="1225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5508" y="2515187"/>
            <a:ext cx="122975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 TẬP NÓI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Hình ảnh Ly Sinh Tố PNG, Vector, PSD, và biểu tượng để tải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Thư viện stock vector đẹp miễn phí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382 Ly Sinh Tố Ảnh, Ảnh Và Hình Nền Để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Hơn 7.000 Nước ép Dưa Hấu ảnh, hình chụp &amp; hình ảnh trả phí bản quyền một  lần sẵn có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9" b="4022"/>
          <a:stretch/>
        </p:blipFill>
        <p:spPr bwMode="auto">
          <a:xfrm>
            <a:off x="0" y="3961737"/>
            <a:ext cx="3499533" cy="289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2" descr="382 Ly Sinh Tố Ảnh, Ảnh Và Hình Nền Để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 descr="382 Ly Sinh Tố Ảnh, Ảnh Và Hình Nền Để Tải Về Miễn Phí -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148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169" y="2099762"/>
            <a:ext cx="3012831" cy="478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9533" y="4193001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6646" y="1488831"/>
            <a:ext cx="62366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Cô và trẻ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”.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- Cô dẫn dắt vào bài 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  <a:p>
            <a:endParaRPr lang="en-US" dirty="0"/>
          </a:p>
        </p:txBody>
      </p:sp>
      <p:pic>
        <p:nvPicPr>
          <p:cNvPr id="5" name="CHIẾC BỤNG ĐÓ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0984522" y="5779475"/>
            <a:ext cx="1010535" cy="44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3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ách uống nước cam có lợi nhất cho sức khỏ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/>
          <a:stretch/>
        </p:blipFill>
        <p:spPr bwMode="auto">
          <a:xfrm>
            <a:off x="4572000" y="1019908"/>
            <a:ext cx="451338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0954" y="1019908"/>
            <a:ext cx="36810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l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(nước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cam) .Cô gọi nhiều trẻ nói.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màu gì? ( màu vàng)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có ạ)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 vào đâu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trong cốc ạ)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Cô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uống.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3385" y="684854"/>
            <a:ext cx="445476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Cô đưa tranh cốc nước chanh ra cho trẻ quan sát hỏi trẻ</a:t>
            </a:r>
            <a:endParaRPr lang="en-US" sz="24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Đây l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à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 ( nước chanh) .Cô gọi nhiều trẻ nói.</a:t>
            </a:r>
            <a:endParaRPr lang="en-US" sz="24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Có màu gì? ( màu trắng)</a:t>
            </a:r>
            <a:endParaRPr lang="en-US" sz="24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 có ạ)</a:t>
            </a:r>
            <a:endParaRPr lang="en-US" sz="24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đựng vào đâu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 trong cốc ạ)</a:t>
            </a:r>
            <a:endParaRPr lang="en-US" sz="24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=&gt; Cô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uống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Cô chú ý dạy trẻ nói cả câu và sửa ngọng cho trẻ trong quá trình trẻ nói.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3074" name="Picture 2" descr="Uống nước chanh ấm mỗi sáng để tăng sức khỏe và cải thiệ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168" y="1594338"/>
            <a:ext cx="5732585" cy="435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1556" y="360458"/>
            <a:ext cx="2841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SimSun" panose="02010600030101010101" pitchFamily="2" charset="-122"/>
              </a:rPr>
              <a:t>- Trò chơi: Thi xem ai nhanh</a:t>
            </a:r>
            <a:endParaRPr lang="en-US" sz="16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098" name="Picture 2" descr="Uống nước chanh ấm mỗi sáng để tăng sức khỏe và cải thiện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7"/>
          <a:stretch/>
        </p:blipFill>
        <p:spPr bwMode="auto">
          <a:xfrm>
            <a:off x="841556" y="729790"/>
            <a:ext cx="2841996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ơn 122.600 Nước Cam ảnh, hình chụp &amp; hình ảnh trả phí bả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231" y="3429000"/>
            <a:ext cx="3798277" cy="337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800.000+ ảnh đẹp nhất về Nước Ép Dưa Hấu · Tải xuống miễn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8" b="23322"/>
          <a:stretch/>
        </p:blipFill>
        <p:spPr bwMode="auto">
          <a:xfrm>
            <a:off x="7724522" y="729791"/>
            <a:ext cx="3132232" cy="269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ơn 5.200 Sinh Tố Dâu Tây Bức ảnh ảnh, hình chụp &amp; hình ảnh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9"/>
          <a:stretch/>
        </p:blipFill>
        <p:spPr bwMode="auto">
          <a:xfrm>
            <a:off x="3810336" y="1922585"/>
            <a:ext cx="3703171" cy="399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85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7045" y="1607458"/>
            <a:ext cx="76317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Cô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ải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 trẻ hiểu về lợi ích và tác dụng của các đồ uống  đó giúp cung cấp vitaminC, giải nhiệt cơ thể và kết hợp giáo dục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trẻ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4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473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4663" y="290118"/>
            <a:ext cx="762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Mở rộng: Cô giới thiệu mộ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số đồ uống  khác cho trẻ biết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Uống nước chanh ấm mỗi sáng để tăng sức khỏe và cải thiện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7"/>
          <a:stretch/>
        </p:blipFill>
        <p:spPr bwMode="auto">
          <a:xfrm>
            <a:off x="841556" y="729790"/>
            <a:ext cx="2841996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ơn 5.200 Sinh Tố Dâu Tây Bức ảnh ảnh, hình chụp &amp; hình ảnh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9"/>
          <a:stretch/>
        </p:blipFill>
        <p:spPr bwMode="auto">
          <a:xfrm>
            <a:off x="3810336" y="1922585"/>
            <a:ext cx="3703171" cy="399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800.000+ ảnh đẹp nhất về Nước Ép Dưa Hấu · Tải xuống miễn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8" b="23322"/>
          <a:stretch/>
        </p:blipFill>
        <p:spPr bwMode="auto">
          <a:xfrm>
            <a:off x="8473675" y="729790"/>
            <a:ext cx="3132232" cy="269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ơn 122.600 Nước Cam ảnh, hình chụp &amp; hình ảnh trả phí bản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92" y="3428999"/>
            <a:ext cx="3798277" cy="337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02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4032" y="2086708"/>
            <a:ext cx="10140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48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313</Words>
  <Application>Microsoft Office PowerPoint</Application>
  <PresentationFormat>Widescreen</PresentationFormat>
  <Paragraphs>24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7</cp:revision>
  <dcterms:created xsi:type="dcterms:W3CDTF">2025-10-27T02:30:39Z</dcterms:created>
  <dcterms:modified xsi:type="dcterms:W3CDTF">2025-11-05T04:21:34Z</dcterms:modified>
</cp:coreProperties>
</file>