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8"/>
  </p:notesMasterIdLst>
  <p:sldIdLst>
    <p:sldId id="341" r:id="rId2"/>
    <p:sldId id="314" r:id="rId3"/>
    <p:sldId id="297" r:id="rId4"/>
    <p:sldId id="338" r:id="rId5"/>
    <p:sldId id="339" r:id="rId6"/>
    <p:sldId id="316" r:id="rId7"/>
    <p:sldId id="317" r:id="rId8"/>
    <p:sldId id="319" r:id="rId9"/>
    <p:sldId id="329" r:id="rId10"/>
    <p:sldId id="326" r:id="rId11"/>
    <p:sldId id="320" r:id="rId12"/>
    <p:sldId id="328" r:id="rId13"/>
    <p:sldId id="322" r:id="rId14"/>
    <p:sldId id="324" r:id="rId15"/>
    <p:sldId id="323" r:id="rId16"/>
    <p:sldId id="325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9E299-6471-449C-A349-D9566522CD52}" type="datetimeFigureOut">
              <a:rPr lang="vi-VN" smtClean="0"/>
              <a:pPr/>
              <a:t>17-11-2025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FAA4-AE1D-4645-90B9-42A4E3776D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399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/>
            <a:endParaRPr lang="en-US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70693E-3376-4983-9779-45705A5CD1D9}" type="slidenum">
              <a:rPr lang="en-US" sz="1200"/>
              <a:pPr algn="r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36130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FAA4-AE1D-4645-90B9-42A4E3776DE7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5517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FAA4-AE1D-4645-90B9-42A4E3776DE7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392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5A7FE2-3CA1-4569-91F9-4A8195B4BE82}" type="datetimeFigureOut">
              <a:rPr lang="vi-VN" smtClean="0"/>
              <a:pPr/>
              <a:t>17-11-2025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308047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17-11-2025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760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17-11-2025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114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17-11-2025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515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17-11-2025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5441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17-11-2025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636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17-11-2025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715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17-11-2025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106057"/>
      </p:ext>
    </p:extLst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17-11-2025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198459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17-11-2025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7598253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17-11-2025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937260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17-11-2025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7740372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17-11-2025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195874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17-11-2025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772310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17-11-2025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7108477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17-11-2025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681399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17-11-2025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3729639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5A7FE2-3CA1-4569-91F9-4A8195B4BE82}" type="datetimeFigureOut">
              <a:rPr lang="vi-VN" smtClean="0"/>
              <a:pPr/>
              <a:t>17-11-2025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984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ransition spd="slow">
    <p:wipe dir="d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image" Target="../media/image18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11" Type="http://schemas.openxmlformats.org/officeDocument/2006/relationships/image" Target="../media/image17.jpeg"/><Relationship Id="rId5" Type="http://schemas.openxmlformats.org/officeDocument/2006/relationships/audio" Target="../media/audio1.wav"/><Relationship Id="rId10" Type="http://schemas.openxmlformats.org/officeDocument/2006/relationships/image" Target="../media/image16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5.jpeg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2.wav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10" Type="http://schemas.openxmlformats.org/officeDocument/2006/relationships/image" Target="../media/image14.png"/><Relationship Id="rId4" Type="http://schemas.openxmlformats.org/officeDocument/2006/relationships/audio" Target="../media/audio4.wav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14.png"/><Relationship Id="rId4" Type="http://schemas.openxmlformats.org/officeDocument/2006/relationships/audio" Target="../media/audio4.wav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2.gif"/><Relationship Id="rId5" Type="http://schemas.openxmlformats.org/officeDocument/2006/relationships/audio" Target="../media/audio2.wav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12" Type="http://schemas.openxmlformats.org/officeDocument/2006/relationships/image" Target="../media/image29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2.gif"/><Relationship Id="rId11" Type="http://schemas.openxmlformats.org/officeDocument/2006/relationships/image" Target="../media/image28.jpeg"/><Relationship Id="rId5" Type="http://schemas.openxmlformats.org/officeDocument/2006/relationships/audio" Target="../media/audio2.wav"/><Relationship Id="rId15" Type="http://schemas.openxmlformats.org/officeDocument/2006/relationships/image" Target="../media/image14.png"/><Relationship Id="rId10" Type="http://schemas.openxmlformats.org/officeDocument/2006/relationships/image" Target="../media/image27.jpeg"/><Relationship Id="rId4" Type="http://schemas.openxmlformats.org/officeDocument/2006/relationships/audio" Target="../media/audio1.wav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5425AC3-8F79-0986-166A-F411495AF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1238537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64315D-9D1E-57F5-DBEB-F01B6E06B12F}"/>
              </a:ext>
            </a:extLst>
          </p:cNvPr>
          <p:cNvSpPr txBox="1"/>
          <p:nvPr/>
        </p:nvSpPr>
        <p:spPr>
          <a:xfrm>
            <a:off x="2613891" y="437763"/>
            <a:ext cx="6964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PHÚC LỢI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3D1031-5034-F320-19B5-8E1DB59422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810" y="1052736"/>
            <a:ext cx="1891723" cy="18917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C2ED48-F4F1-FA72-5F72-843ABBA64554}"/>
              </a:ext>
            </a:extLst>
          </p:cNvPr>
          <p:cNvSpPr txBox="1"/>
          <p:nvPr/>
        </p:nvSpPr>
        <p:spPr>
          <a:xfrm>
            <a:off x="2351584" y="3068960"/>
            <a:ext cx="770485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endParaRPr lang="en-US" sz="1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7.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A4</a:t>
            </a:r>
          </a:p>
          <a:p>
            <a:pPr algn="ctr"/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2024-2025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302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8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8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</a:t>
            </a:r>
          </a:p>
        </p:txBody>
      </p:sp>
    </p:spTree>
    <p:extLst>
      <p:ext uri="{BB962C8B-B14F-4D97-AF65-F5344CB8AC3E}">
        <p14:creationId xmlns:p14="http://schemas.microsoft.com/office/powerpoint/2010/main" val="85416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300">
              <a:latin typeface=".VnAvant" panose="020B7200000000000000" pitchFamily="34" charset="0"/>
            </a:endParaRPr>
          </a:p>
        </p:txBody>
      </p:sp>
      <p:sp>
        <p:nvSpPr>
          <p:cNvPr id="6" name="Pentagon 5"/>
          <p:cNvSpPr/>
          <p:nvPr/>
        </p:nvSpPr>
        <p:spPr bwMode="auto">
          <a:xfrm>
            <a:off x="1828800" y="228601"/>
            <a:ext cx="8458200" cy="553998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dirty="0" err="1">
                <a:solidFill>
                  <a:srgbClr val="FFFF00"/>
                </a:solidFill>
                <a:latin typeface=".VnAvant"/>
              </a:rPr>
              <a:t>C©u</a:t>
            </a:r>
            <a:r>
              <a:rPr lang="en-US" sz="3000" dirty="0">
                <a:solidFill>
                  <a:srgbClr val="FFFF00"/>
                </a:solidFill>
                <a:latin typeface=".VnAvant"/>
              </a:rPr>
              <a:t> 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sz="3000" dirty="0">
              <a:solidFill>
                <a:srgbClr val="FFFF00"/>
              </a:solidFill>
              <a:latin typeface=".VnAvant"/>
            </a:endParaRPr>
          </a:p>
        </p:txBody>
      </p:sp>
      <p:pic>
        <p:nvPicPr>
          <p:cNvPr id="17" name="Picture 16" descr="dong-ho-bao-thuc-17065_1_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181601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Oval 23"/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5" name="Picture 24" descr="dong-ho-bao-thuc-17065_1_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181601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>
          <a:xfrm>
            <a:off x="9525001" y="5943601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7" name="Oval 26"/>
          <p:cNvSpPr/>
          <p:nvPr/>
        </p:nvSpPr>
        <p:spPr>
          <a:xfrm>
            <a:off x="9525001" y="5943601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9525001" y="5943601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Oval 28"/>
          <p:cNvSpPr/>
          <p:nvPr/>
        </p:nvSpPr>
        <p:spPr>
          <a:xfrm>
            <a:off x="9525001" y="5943601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Oval 29"/>
          <p:cNvSpPr/>
          <p:nvPr/>
        </p:nvSpPr>
        <p:spPr>
          <a:xfrm>
            <a:off x="9525001" y="5943601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525001" y="5943601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9525001" y="5943601"/>
            <a:ext cx="708025" cy="65087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4841" name="TextBox 32"/>
          <p:cNvSpPr txBox="1">
            <a:spLocks noChangeArrowheads="1"/>
          </p:cNvSpPr>
          <p:nvPr/>
        </p:nvSpPr>
        <p:spPr bwMode="auto">
          <a:xfrm>
            <a:off x="5562600" y="990601"/>
            <a:ext cx="152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8000">
              <a:latin typeface=".VnAvant" panose="020B7200000000000000" pitchFamily="34" charset="0"/>
            </a:endParaRPr>
          </a:p>
        </p:txBody>
      </p:sp>
      <p:sp>
        <p:nvSpPr>
          <p:cNvPr id="34842" name="TextBox 33"/>
          <p:cNvSpPr txBox="1">
            <a:spLocks noChangeArrowheads="1"/>
          </p:cNvSpPr>
          <p:nvPr/>
        </p:nvSpPr>
        <p:spPr bwMode="auto">
          <a:xfrm>
            <a:off x="6019800" y="990601"/>
            <a:ext cx="76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8000">
              <a:latin typeface=".VnAvant" panose="020B7200000000000000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382000" y="1295400"/>
            <a:ext cx="68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.VnAvant" panose="020B7200000000000000" pitchFamily="34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8305800" y="2712626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400" b="1" dirty="0">
                <a:latin typeface=".VnAvant" panose="020B7200000000000000" pitchFamily="34" charset="0"/>
              </a:rPr>
              <a:t>2.</a:t>
            </a:r>
            <a:r>
              <a:rPr lang="en-US" altLang="en-US" sz="4400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534400" y="4069174"/>
            <a:ext cx="68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.VnAvant" panose="020B7200000000000000" pitchFamily="34" charset="0"/>
              </a:rPr>
              <a:t>3.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0491"/>
            <a:ext cx="1295400" cy="19070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4361147"/>
            <a:ext cx="1295400" cy="190709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12" y="4340442"/>
            <a:ext cx="1295400" cy="190709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8" y="4340441"/>
            <a:ext cx="1295400" cy="190709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63" y="1319257"/>
            <a:ext cx="1295400" cy="190709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1408652"/>
            <a:ext cx="1295400" cy="190709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360491"/>
            <a:ext cx="1295400" cy="1907097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 bwMode="auto">
          <a:xfrm>
            <a:off x="9069820" y="982086"/>
            <a:ext cx="1714500" cy="11237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­7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9095004" y="2392212"/>
            <a:ext cx="1664131" cy="11237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9095004" y="3851954"/>
            <a:ext cx="1716520" cy="11237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3" name="Câu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8966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067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6" grpId="0"/>
      <p:bldP spid="38" grpId="0"/>
      <p:bldP spid="41" grpId="0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828800" y="228601"/>
            <a:ext cx="8458200" cy="64633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956357" y="5271393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10883102" y="6041338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11035163" y="599979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10923646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11129529" y="6013718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10605041" y="6094163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911579" y="6041469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10882166" y="6027087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44201" y="517259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10953060" y="6040952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10828437" y="6055391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10911580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10921152" y="5987741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10812920" y="6007712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982474" y="6055392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 rot="21440555">
            <a:off x="11306624" y="5981863"/>
            <a:ext cx="432987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873214" y="5271393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0" y="1014534"/>
            <a:ext cx="5102479" cy="316969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2" y="1573032"/>
            <a:ext cx="1122489" cy="9606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5" y="2590966"/>
            <a:ext cx="1143000" cy="9781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59" y="2590966"/>
            <a:ext cx="1143000" cy="97816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45" y="2533641"/>
            <a:ext cx="1143000" cy="9781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04" y="1502146"/>
            <a:ext cx="1143000" cy="978162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5242917" y="1014534"/>
            <a:ext cx="4010959" cy="304587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42" y="1363706"/>
            <a:ext cx="1150088" cy="68963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04039"/>
            <a:ext cx="1143000" cy="97816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36" y="2173607"/>
            <a:ext cx="1150088" cy="68963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04" y="2933038"/>
            <a:ext cx="1150088" cy="68963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96" y="2135493"/>
            <a:ext cx="1150088" cy="68963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02" y="1336798"/>
            <a:ext cx="1150088" cy="689630"/>
          </a:xfrm>
          <a:prstGeom prst="rect">
            <a:avLst/>
          </a:prstGeom>
        </p:spPr>
      </p:pic>
      <p:sp>
        <p:nvSpPr>
          <p:cNvPr id="8" name="Wave 7"/>
          <p:cNvSpPr/>
          <p:nvPr/>
        </p:nvSpPr>
        <p:spPr>
          <a:xfrm>
            <a:off x="311787" y="4428845"/>
            <a:ext cx="9084245" cy="2427790"/>
          </a:xfrm>
          <a:prstGeom prst="wave">
            <a:avLst>
              <a:gd name="adj1" fmla="val 12500"/>
              <a:gd name="adj2" fmla="val 6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48" y="4837290"/>
            <a:ext cx="1140829" cy="110645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20" y="4839222"/>
            <a:ext cx="1140829" cy="110645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4" y="4918072"/>
            <a:ext cx="1140829" cy="110645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4" y="4795076"/>
            <a:ext cx="1140829" cy="110645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33" y="5092309"/>
            <a:ext cx="1140829" cy="110645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188" y="5172590"/>
            <a:ext cx="1140829" cy="110645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478" y="5181253"/>
            <a:ext cx="1034558" cy="1106451"/>
          </a:xfrm>
          <a:prstGeom prst="rect">
            <a:avLst/>
          </a:prstGeom>
        </p:spPr>
      </p:pic>
      <p:sp>
        <p:nvSpPr>
          <p:cNvPr id="56" name="Rounded Rectangle 55"/>
          <p:cNvSpPr/>
          <p:nvPr/>
        </p:nvSpPr>
        <p:spPr bwMode="auto">
          <a:xfrm>
            <a:off x="9394313" y="1268536"/>
            <a:ext cx="2569087" cy="78319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1.</a:t>
            </a:r>
            <a:r>
              <a:rPr lang="en-US" sz="25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184" y="1336798"/>
            <a:ext cx="1122489" cy="597614"/>
          </a:xfrm>
          <a:prstGeom prst="rect">
            <a:avLst/>
          </a:prstGeom>
        </p:spPr>
      </p:pic>
      <p:sp>
        <p:nvSpPr>
          <p:cNvPr id="71" name="Rounded Rectangle 70"/>
          <p:cNvSpPr/>
          <p:nvPr/>
        </p:nvSpPr>
        <p:spPr bwMode="auto">
          <a:xfrm>
            <a:off x="9393954" y="2470451"/>
            <a:ext cx="2569445" cy="85129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256" y="2563133"/>
            <a:ext cx="803907" cy="722881"/>
          </a:xfrm>
          <a:prstGeom prst="rect">
            <a:avLst/>
          </a:prstGeom>
        </p:spPr>
      </p:pic>
      <p:sp>
        <p:nvSpPr>
          <p:cNvPr id="74" name="Rounded Rectangle 73"/>
          <p:cNvSpPr/>
          <p:nvPr/>
        </p:nvSpPr>
        <p:spPr bwMode="auto">
          <a:xfrm>
            <a:off x="9335090" y="3639646"/>
            <a:ext cx="2650552" cy="78319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260" y="3678115"/>
            <a:ext cx="1027146" cy="706254"/>
          </a:xfrm>
          <a:prstGeom prst="rect">
            <a:avLst/>
          </a:prstGeom>
        </p:spPr>
      </p:pic>
      <p:pic>
        <p:nvPicPr>
          <p:cNvPr id="4" name="câu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0824729" y="570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073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56" grpId="0" animBg="1"/>
      <p:bldP spid="71" grpId="0" animBg="1"/>
      <p:bldP spid="71" grpId="1" animBg="1"/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300">
              <a:latin typeface=".VnAvant" panose="020B7200000000000000" pitchFamily="34" charset="0"/>
            </a:endParaRPr>
          </a:p>
        </p:txBody>
      </p:sp>
      <p:sp>
        <p:nvSpPr>
          <p:cNvPr id="6" name="Pentagon 5"/>
          <p:cNvSpPr/>
          <p:nvPr/>
        </p:nvSpPr>
        <p:spPr bwMode="auto">
          <a:xfrm>
            <a:off x="1828800" y="228601"/>
            <a:ext cx="8458200" cy="101566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238999" y="2495232"/>
            <a:ext cx="3733800" cy="61293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b="1" dirty="0">
                <a:solidFill>
                  <a:srgbClr val="0070C0"/>
                </a:solidFill>
                <a:latin typeface=".VnAvant" pitchFamily="34" charset="0"/>
              </a:rPr>
              <a:t>2.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315200" y="1364932"/>
            <a:ext cx="3657599" cy="61293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000" b="1" dirty="0">
                <a:solidFill>
                  <a:srgbClr val="0070C0"/>
                </a:solidFill>
                <a:latin typeface=".VnAvant" pitchFamily="34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7287491" y="3773409"/>
            <a:ext cx="3733800" cy="61293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7676"/>
            <a:ext cx="1447800" cy="2362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4" y="4260851"/>
            <a:ext cx="1447800" cy="23622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46" y="4237315"/>
            <a:ext cx="1447800" cy="23622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09" y="1627047"/>
            <a:ext cx="1447800" cy="2362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27" y="1690178"/>
            <a:ext cx="1447800" cy="2362200"/>
          </a:xfrm>
          <a:prstGeom prst="rect">
            <a:avLst/>
          </a:prstGeom>
        </p:spPr>
      </p:pic>
      <p:pic>
        <p:nvPicPr>
          <p:cNvPr id="2" name="Câu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125200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848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7" grpId="0" animBg="1"/>
      <p:bldP spid="17" grpId="1" animBg="1"/>
      <p:bldP spid="18" grpId="0" animBg="1"/>
      <p:bldP spid="1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300">
              <a:latin typeface=".VnAvant" panose="020B7200000000000000" pitchFamily="34" charset="0"/>
            </a:endParaRPr>
          </a:p>
        </p:txBody>
      </p:sp>
      <p:sp>
        <p:nvSpPr>
          <p:cNvPr id="6" name="Pentagon 5"/>
          <p:cNvSpPr/>
          <p:nvPr/>
        </p:nvSpPr>
        <p:spPr bwMode="auto">
          <a:xfrm>
            <a:off x="1828800" y="228601"/>
            <a:ext cx="8458200" cy="101566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315200" y="1364932"/>
            <a:ext cx="3657599" cy="61293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000" b="1" dirty="0">
                <a:solidFill>
                  <a:srgbClr val="0070C0"/>
                </a:solidFill>
                <a:latin typeface=".VnAvant" pitchFamily="34" charset="0"/>
              </a:rPr>
              <a:t>1.</a:t>
            </a:r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1" y="1663148"/>
            <a:ext cx="1363979" cy="20062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25" y="4434375"/>
            <a:ext cx="1363979" cy="200626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09" y="4434375"/>
            <a:ext cx="1363979" cy="200626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86" y="4419655"/>
            <a:ext cx="1363979" cy="200626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65" y="4419656"/>
            <a:ext cx="1363979" cy="200626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33" y="1754703"/>
            <a:ext cx="1363979" cy="20062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1" y="1754702"/>
            <a:ext cx="1363979" cy="2006265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 bwMode="auto">
          <a:xfrm>
            <a:off x="7315200" y="2451367"/>
            <a:ext cx="3733800" cy="61293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315200" y="3537802"/>
            <a:ext cx="3733800" cy="61293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bưu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âu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968102" y="7024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523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300">
              <a:latin typeface=".VnAvant" panose="020B7200000000000000" pitchFamily="34" charset="0"/>
            </a:endParaRPr>
          </a:p>
        </p:txBody>
      </p:sp>
      <p:sp>
        <p:nvSpPr>
          <p:cNvPr id="6" name="Pentagon 5"/>
          <p:cNvSpPr/>
          <p:nvPr/>
        </p:nvSpPr>
        <p:spPr bwMode="auto">
          <a:xfrm>
            <a:off x="1828800" y="2"/>
            <a:ext cx="8458200" cy="101566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9377260" y="1820888"/>
            <a:ext cx="1370983" cy="4770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500" b="1" dirty="0">
                <a:solidFill>
                  <a:srgbClr val="0070C0"/>
                </a:solidFill>
                <a:latin typeface=".VnAvant"/>
              </a:rPr>
              <a:t>1.</a:t>
            </a:r>
            <a:r>
              <a:rPr lang="en-US" sz="2500" b="1" dirty="0">
                <a:solidFill>
                  <a:srgbClr val="FF0000"/>
                </a:solidFill>
                <a:latin typeface=".VnAvant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.VnAvant"/>
              </a:rPr>
              <a:t>Thứ</a:t>
            </a:r>
            <a:r>
              <a:rPr lang="en-US" sz="2500" b="1" dirty="0">
                <a:solidFill>
                  <a:srgbClr val="FF0000"/>
                </a:solidFill>
                <a:latin typeface=".VnAvant"/>
              </a:rPr>
              <a:t> 5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9377261" y="3955350"/>
            <a:ext cx="1382370" cy="4770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500" b="1" dirty="0">
                <a:solidFill>
                  <a:srgbClr val="0070C0"/>
                </a:solidFill>
                <a:latin typeface=".VnAvant"/>
              </a:rPr>
              <a:t>3.</a:t>
            </a:r>
            <a:r>
              <a:rPr lang="en-US" sz="2500" b="1" dirty="0">
                <a:solidFill>
                  <a:srgbClr val="FF0000"/>
                </a:solidFill>
                <a:latin typeface=".VnAvant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.VnAvant"/>
              </a:rPr>
              <a:t>Thứ</a:t>
            </a:r>
            <a:r>
              <a:rPr lang="en-US" sz="2500" b="1" dirty="0">
                <a:solidFill>
                  <a:srgbClr val="FF0000"/>
                </a:solidFill>
                <a:latin typeface=".VnAvant"/>
              </a:rPr>
              <a:t> 6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9377261" y="2951909"/>
            <a:ext cx="1382370" cy="4770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500" b="1" dirty="0">
                <a:solidFill>
                  <a:srgbClr val="0070C0"/>
                </a:solidFill>
                <a:latin typeface=".VnAvant"/>
              </a:rPr>
              <a:t>2.</a:t>
            </a:r>
            <a:r>
              <a:rPr lang="en-US" sz="2500" b="1" dirty="0">
                <a:solidFill>
                  <a:srgbClr val="FF0000"/>
                </a:solidFill>
                <a:latin typeface=".VnAvant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.VnAvant"/>
              </a:rPr>
              <a:t>Thứ</a:t>
            </a:r>
            <a:r>
              <a:rPr lang="en-US" sz="2500" b="1" dirty="0">
                <a:solidFill>
                  <a:srgbClr val="FF0000"/>
                </a:solidFill>
                <a:latin typeface=".VnAvant"/>
              </a:rPr>
              <a:t> 4</a:t>
            </a:r>
          </a:p>
        </p:txBody>
      </p:sp>
      <p:pic>
        <p:nvPicPr>
          <p:cNvPr id="10" name="Picture 9" descr="3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909" y="1219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ong-ho-bao-thuc-17065_1_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9815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95250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95250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95250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95250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95250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5250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95250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19" name="Picture 18" descr="dong-ho-bao-thuc-17065_1_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9815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9" y="2471276"/>
            <a:ext cx="1219200" cy="20169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38" y="2471276"/>
            <a:ext cx="1219200" cy="201691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88" y="2471277"/>
            <a:ext cx="1219200" cy="201691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498" y="2471277"/>
            <a:ext cx="1219200" cy="201691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70" y="2436273"/>
            <a:ext cx="1219200" cy="20169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380" y="2471276"/>
            <a:ext cx="1219200" cy="2016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07" y="2471276"/>
            <a:ext cx="1219201" cy="1981910"/>
          </a:xfrm>
          <a:prstGeom prst="rect">
            <a:avLst/>
          </a:prstGeom>
        </p:spPr>
      </p:pic>
      <p:pic>
        <p:nvPicPr>
          <p:cNvPr id="4" name="Câu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8204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917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300">
              <a:latin typeface=".VnAvant" panose="020B7200000000000000" pitchFamily="34" charset="0"/>
            </a:endParaRPr>
          </a:p>
        </p:txBody>
      </p:sp>
      <p:sp>
        <p:nvSpPr>
          <p:cNvPr id="6" name="Pentagon 5"/>
          <p:cNvSpPr/>
          <p:nvPr/>
        </p:nvSpPr>
        <p:spPr bwMode="auto">
          <a:xfrm>
            <a:off x="1828800" y="2"/>
            <a:ext cx="8458200" cy="86177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endParaRPr lang="en-US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534400" y="1820888"/>
            <a:ext cx="2213843" cy="6309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500" b="1" dirty="0">
                <a:solidFill>
                  <a:srgbClr val="0070C0"/>
                </a:solidFill>
                <a:latin typeface=".VnAvant"/>
              </a:rPr>
              <a:t>1.</a:t>
            </a:r>
            <a:r>
              <a:rPr lang="en-US" sz="3500" b="1" dirty="0"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.VnAvant"/>
              </a:rPr>
              <a:t>Thứ</a:t>
            </a:r>
            <a:r>
              <a:rPr lang="en-US" sz="3500" b="1" dirty="0">
                <a:solidFill>
                  <a:srgbClr val="FF0000"/>
                </a:solidFill>
                <a:latin typeface=".VnAvant"/>
              </a:rPr>
              <a:t> 3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534400" y="3955350"/>
            <a:ext cx="2225231" cy="6309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500" b="1" dirty="0">
                <a:solidFill>
                  <a:srgbClr val="0070C0"/>
                </a:solidFill>
                <a:latin typeface=".VnAvant"/>
              </a:rPr>
              <a:t>3.</a:t>
            </a:r>
            <a:r>
              <a:rPr lang="en-US" sz="3500" b="1" dirty="0"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.VnAvant"/>
              </a:rPr>
              <a:t>Thứ</a:t>
            </a:r>
            <a:r>
              <a:rPr lang="en-US" sz="3500" b="1" dirty="0">
                <a:solidFill>
                  <a:srgbClr val="FF0000"/>
                </a:solidFill>
                <a:latin typeface=".VnAvant"/>
              </a:rPr>
              <a:t> 2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534400" y="2951909"/>
            <a:ext cx="2225231" cy="6309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500" b="1" dirty="0">
                <a:solidFill>
                  <a:srgbClr val="0070C0"/>
                </a:solidFill>
                <a:latin typeface=".VnAvant"/>
              </a:rPr>
              <a:t>2.</a:t>
            </a:r>
            <a:r>
              <a:rPr lang="en-US" sz="3500" b="1" dirty="0"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.VnAvant"/>
              </a:rPr>
              <a:t>Thứ</a:t>
            </a:r>
            <a:r>
              <a:rPr lang="en-US" sz="3500" b="1" dirty="0">
                <a:solidFill>
                  <a:srgbClr val="FF0000"/>
                </a:solidFill>
                <a:latin typeface=".VnAvant"/>
              </a:rPr>
              <a:t> 5</a:t>
            </a:r>
          </a:p>
        </p:txBody>
      </p:sp>
      <p:pic>
        <p:nvPicPr>
          <p:cNvPr id="10" name="Picture 9" descr="3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909" y="1219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ong-ho-bao-thuc-17065_1_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9815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95250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95250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95250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95250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95250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5250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95250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19" name="Picture 18" descr="dong-ho-bao-thuc-17065_1_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9815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55" y="897027"/>
            <a:ext cx="1143000" cy="8535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85838"/>
            <a:ext cx="1143000" cy="88881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55" y="3321054"/>
            <a:ext cx="1143000" cy="7908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73" y="4076614"/>
            <a:ext cx="1143000" cy="8865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73" y="5035927"/>
            <a:ext cx="1143000" cy="85583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73" y="5964547"/>
            <a:ext cx="1143000" cy="84900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38" y="2601866"/>
            <a:ext cx="1160431" cy="788533"/>
          </a:xfrm>
          <a:prstGeom prst="rect">
            <a:avLst/>
          </a:prstGeom>
        </p:spPr>
      </p:pic>
      <p:pic>
        <p:nvPicPr>
          <p:cNvPr id="2" name="Câu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09728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034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52" y="2015836"/>
            <a:ext cx="1470567" cy="2057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80" y="2015836"/>
            <a:ext cx="1470567" cy="2057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86" y="2015836"/>
            <a:ext cx="1470567" cy="2057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760" y="2015836"/>
            <a:ext cx="1470567" cy="2057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47" y="2015836"/>
            <a:ext cx="1470567" cy="2057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71" y="2015836"/>
            <a:ext cx="1470567" cy="2057400"/>
          </a:xfrm>
          <a:prstGeom prst="rect">
            <a:avLst/>
          </a:prstGeom>
        </p:spPr>
      </p:pic>
      <p:sp>
        <p:nvSpPr>
          <p:cNvPr id="28" name="Flowchart: Process 27"/>
          <p:cNvSpPr/>
          <p:nvPr/>
        </p:nvSpPr>
        <p:spPr>
          <a:xfrm>
            <a:off x="10058400" y="1932708"/>
            <a:ext cx="1501776" cy="233389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053" y="2015836"/>
            <a:ext cx="148271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588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623455"/>
            <a:ext cx="2232249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vi-VN" sz="413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609600"/>
            <a:ext cx="3307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1181360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6248400" y="6402388"/>
            <a:ext cx="4419600" cy="227012"/>
          </a:xfrm>
          <a:prstGeom prst="rect">
            <a:avLst/>
          </a:prstGeom>
          <a:gradFill rotWithShape="1">
            <a:gsLst>
              <a:gs pos="0">
                <a:srgbClr val="CC00CC">
                  <a:alpha val="0"/>
                </a:srgbClr>
              </a:gs>
              <a:gs pos="100000">
                <a:srgbClr val="DD65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400"/>
          </a:p>
        </p:txBody>
      </p:sp>
      <p:pic>
        <p:nvPicPr>
          <p:cNvPr id="12294" name="Picture 15" descr="1315570erpqxojwm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9177338" y="-566738"/>
            <a:ext cx="762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WordArt 8"/>
          <p:cNvSpPr>
            <a:spLocks noChangeArrowheads="1" noChangeShapeType="1" noTextEdit="1"/>
          </p:cNvSpPr>
          <p:nvPr/>
        </p:nvSpPr>
        <p:spPr bwMode="auto">
          <a:xfrm rot="5400000">
            <a:off x="4343400" y="3124200"/>
            <a:ext cx="2438400" cy="1524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en-US" sz="7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7</a:t>
            </a:r>
          </a:p>
        </p:txBody>
      </p:sp>
      <p:pic>
        <p:nvPicPr>
          <p:cNvPr id="12300" name="Picture 11" descr="1315570erpqxojwm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834438" y="5262563"/>
            <a:ext cx="762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4724400" y="2514600"/>
            <a:ext cx="1752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4724400" y="3276600"/>
            <a:ext cx="1676400" cy="190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07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2" grpId="0" animBg="1"/>
      <p:bldP spid="430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52" y="2015836"/>
            <a:ext cx="1470567" cy="2057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80" y="2015836"/>
            <a:ext cx="1470567" cy="2057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86" y="2015836"/>
            <a:ext cx="1470567" cy="2057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760" y="2015836"/>
            <a:ext cx="1470567" cy="2057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47" y="2015836"/>
            <a:ext cx="1470567" cy="2057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71" y="2015836"/>
            <a:ext cx="1470567" cy="20574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053" y="2015836"/>
            <a:ext cx="1482715" cy="2057400"/>
          </a:xfrm>
          <a:prstGeom prst="rect">
            <a:avLst/>
          </a:prstGeom>
        </p:spPr>
      </p:pic>
      <p:sp>
        <p:nvSpPr>
          <p:cNvPr id="34" name="Flowchart: Process 33"/>
          <p:cNvSpPr/>
          <p:nvPr/>
        </p:nvSpPr>
        <p:spPr>
          <a:xfrm>
            <a:off x="10058400" y="1981200"/>
            <a:ext cx="1501776" cy="233389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825636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1" y="1485896"/>
            <a:ext cx="1470567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76" y="1569018"/>
            <a:ext cx="1470567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63" y="1485896"/>
            <a:ext cx="1470567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98" y="1569018"/>
            <a:ext cx="1470567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010" y="1659074"/>
            <a:ext cx="1470567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40" y="1659074"/>
            <a:ext cx="1470567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845" y="1654311"/>
            <a:ext cx="1482715" cy="2057400"/>
          </a:xfrm>
          <a:prstGeom prst="rect">
            <a:avLst/>
          </a:prstGeom>
        </p:spPr>
      </p:pic>
      <p:sp>
        <p:nvSpPr>
          <p:cNvPr id="10" name="Flowchart: Process 9"/>
          <p:cNvSpPr/>
          <p:nvPr/>
        </p:nvSpPr>
        <p:spPr>
          <a:xfrm>
            <a:off x="10308533" y="1569018"/>
            <a:ext cx="1501776" cy="233389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229886" y="3794401"/>
            <a:ext cx="921328" cy="131272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0070C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1661775" y="3794401"/>
            <a:ext cx="921328" cy="131272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0070C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3093665" y="3794401"/>
            <a:ext cx="921328" cy="131272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0070C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4366559" y="3803056"/>
            <a:ext cx="921328" cy="131272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0070C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5661352" y="3827310"/>
            <a:ext cx="921328" cy="131272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0070C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7273952" y="3827310"/>
            <a:ext cx="921328" cy="131272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7" name="Flowchart: Process 16"/>
          <p:cNvSpPr/>
          <p:nvPr/>
        </p:nvSpPr>
        <p:spPr>
          <a:xfrm>
            <a:off x="8705842" y="3841165"/>
            <a:ext cx="921328" cy="131272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44543" y="266042"/>
            <a:ext cx="5309481" cy="4959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939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-0.09479 -0.04004 C -0.11445 -0.04907 -0.14401 -0.05393 -0.17513 -0.05393 C -0.21041 -0.05393 -0.2388 -0.04907 -0.25846 -0.04004 L -0.35312 -3.7037E-6 " pathEditMode="relative" rAng="0" ptsTypes="AAAAA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27 0.02593 L 0.12096 0.06922 C 0.13698 0.07917 0.16093 0.08449 0.18619 0.08449 C 0.21484 0.08449 0.23776 0.07917 0.25377 0.06922 L 0.33059 0.02593 " pathEditMode="relative" rAng="0" ptsTypes="AAAAA">
                                      <p:cBhvr>
                                        <p:cTn id="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5" y="1462083"/>
            <a:ext cx="1470567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32" y="1466845"/>
            <a:ext cx="1470567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99" y="1509707"/>
            <a:ext cx="1470567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966" y="1457320"/>
            <a:ext cx="1470567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49" y="1466845"/>
            <a:ext cx="1470567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20" y="1309544"/>
            <a:ext cx="1470567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007" y="1509707"/>
            <a:ext cx="1482715" cy="2057400"/>
          </a:xfrm>
          <a:prstGeom prst="rect">
            <a:avLst/>
          </a:prstGeom>
        </p:spPr>
      </p:pic>
      <p:sp>
        <p:nvSpPr>
          <p:cNvPr id="17" name="Flowchart: Process 16"/>
          <p:cNvSpPr/>
          <p:nvPr/>
        </p:nvSpPr>
        <p:spPr>
          <a:xfrm>
            <a:off x="9459128" y="3695827"/>
            <a:ext cx="921328" cy="131272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0070C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Flowchart: Process 17"/>
          <p:cNvSpPr/>
          <p:nvPr/>
        </p:nvSpPr>
        <p:spPr>
          <a:xfrm>
            <a:off x="6199281" y="3686302"/>
            <a:ext cx="921328" cy="131272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0070C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7906602" y="3695827"/>
            <a:ext cx="921328" cy="131272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0070C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4547574" y="3695827"/>
            <a:ext cx="921328" cy="131272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0070C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1" name="Flowchart: Process 20"/>
          <p:cNvSpPr/>
          <p:nvPr/>
        </p:nvSpPr>
        <p:spPr>
          <a:xfrm>
            <a:off x="2995256" y="3695827"/>
            <a:ext cx="921328" cy="131272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0070C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1547232" y="3714015"/>
            <a:ext cx="921328" cy="131272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23" name="Flowchart: Process 22"/>
          <p:cNvSpPr/>
          <p:nvPr/>
        </p:nvSpPr>
        <p:spPr>
          <a:xfrm>
            <a:off x="351284" y="3695827"/>
            <a:ext cx="921328" cy="131272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44543" y="266042"/>
            <a:ext cx="5309481" cy="4959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0453718" y="1643050"/>
            <a:ext cx="1501776" cy="233389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571263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6551 L -0.13138 0.16597 C -0.15833 0.21713 -0.20065 0.24769 -0.24609 0.25324 C -0.29791 0.25972 -0.34023 0.23959 -0.37083 0.1956 L -0.51797 -0.00139 " pathEditMode="relative" rAng="10560000" ptsTypes="AAAA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34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3 -0.00138 L 0.10989 0.12477 C 0.13893 0.15255 0.18203 0.16945 0.22799 0.16945 C 0.27942 0.16945 0.32083 0.15255 0.34974 0.12477 L 0.48906 -0.00138 " pathEditMode="relative" rAng="0" ptsTypes="AAAAA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5" grpId="1" animBg="1"/>
      <p:bldP spid="25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" y="1801519"/>
            <a:ext cx="1470567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54" y="1801519"/>
            <a:ext cx="1470567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668" y="1836584"/>
            <a:ext cx="1470567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64" y="1836584"/>
            <a:ext cx="1470567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71" y="1847832"/>
            <a:ext cx="1470567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516" y="1781166"/>
            <a:ext cx="1470567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526" y="1801519"/>
            <a:ext cx="1482715" cy="20574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10181168" y="1709587"/>
            <a:ext cx="1501776" cy="233389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7801886" y="1560094"/>
            <a:ext cx="1501776" cy="233389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7811541" y="1571342"/>
            <a:ext cx="1501776" cy="233389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7792231" y="1571342"/>
            <a:ext cx="1501776" cy="233389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372830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74&quot;&gt;&lt;object type=&quot;3&quot; unique_id=&quot;10075&quot;&gt;&lt;property id=&quot;20148&quot; value=&quot;5&quot;/&gt;&lt;property id=&quot;20300&quot; value=&quot;Slide 1 - &amp;quot;UBND Quận Long Biên&amp;#x0D;&amp;#x0A;Trường mầm non Long Biên A&amp;quot;&quot;/&gt;&lt;property id=&quot;20307&quot; value=&quot;290&quot;/&gt;&lt;/object&gt;&lt;object type=&quot;3&quot; unique_id=&quot;10076&quot;&gt;&lt;property id=&quot;20148&quot; value=&quot;5&quot;/&gt;&lt;property id=&quot;20300&quot; value=&quot;Slide 2&quot;/&gt;&lt;property id=&quot;20307&quot; value=&quot;331&quot;/&gt;&lt;/object&gt;&lt;object type=&quot;3&quot; unique_id=&quot;10077&quot;&gt;&lt;property id=&quot;20148&quot; value=&quot;5&quot;/&gt;&lt;property id=&quot;20300&quot; value=&quot;Slide 3&quot;/&gt;&lt;property id=&quot;20307&quot; value=&quot;334&quot;/&gt;&lt;/object&gt;&lt;object type=&quot;3&quot; unique_id=&quot;10078&quot;&gt;&lt;property id=&quot;20148&quot; value=&quot;5&quot;/&gt;&lt;property id=&quot;20300&quot; value=&quot;Slide 4 - &amp;quot;Dạy trẻ nhận biết số 7, số lượng và số thứ tự trong phạm vi 7.&amp;quot;&quot;/&gt;&lt;property id=&quot;20307&quot; value=&quot;275&quot;/&gt;&lt;/object&gt;&lt;object type=&quot;3&quot; unique_id=&quot;10079&quot;&gt;&lt;property id=&quot;20148&quot; value=&quot;5&quot;/&gt;&lt;property id=&quot;20300&quot; value=&quot;Slide 5&quot;/&gt;&lt;property id=&quot;20307&quot; value=&quot;314&quot;/&gt;&lt;/object&gt;&lt;object type=&quot;3&quot; unique_id=&quot;10080&quot;&gt;&lt;property id=&quot;20148&quot; value=&quot;5&quot;/&gt;&lt;property id=&quot;20300&quot; value=&quot;Slide 6&quot;/&gt;&lt;property id=&quot;20307&quot; value=&quot;297&quot;/&gt;&lt;/object&gt;&lt;object type=&quot;3&quot; unique_id=&quot;10081&quot;&gt;&lt;property id=&quot;20148&quot; value=&quot;5&quot;/&gt;&lt;property id=&quot;20300&quot; value=&quot;Slide 7&quot;/&gt;&lt;property id=&quot;20307&quot; value=&quot;338&quot;/&gt;&lt;/object&gt;&lt;object type=&quot;3&quot; unique_id=&quot;10082&quot;&gt;&lt;property id=&quot;20148&quot; value=&quot;5&quot;/&gt;&lt;property id=&quot;20300&quot; value=&quot;Slide 8&quot;/&gt;&lt;property id=&quot;20307&quot; value=&quot;339&quot;/&gt;&lt;/object&gt;&lt;object type=&quot;3&quot; unique_id=&quot;10083&quot;&gt;&lt;property id=&quot;20148&quot; value=&quot;5&quot;/&gt;&lt;property id=&quot;20300&quot; value=&quot;Slide 9&quot;/&gt;&lt;property id=&quot;20307&quot; value=&quot;316&quot;/&gt;&lt;/object&gt;&lt;object type=&quot;3&quot; unique_id=&quot;10084&quot;&gt;&lt;property id=&quot;20148&quot; value=&quot;5&quot;/&gt;&lt;property id=&quot;20300&quot; value=&quot;Slide 10&quot;/&gt;&lt;property id=&quot;20307&quot; value=&quot;317&quot;/&gt;&lt;/object&gt;&lt;object type=&quot;3&quot; unique_id=&quot;10085&quot;&gt;&lt;property id=&quot;20148&quot; value=&quot;5&quot;/&gt;&lt;property id=&quot;20300&quot; value=&quot;Slide 11&quot;/&gt;&lt;property id=&quot;20307&quot; value=&quot;319&quot;/&gt;&lt;/object&gt;&lt;object type=&quot;3&quot; unique_id=&quot;10086&quot;&gt;&lt;property id=&quot;20148&quot; value=&quot;5&quot;/&gt;&lt;property id=&quot;20300&quot; value=&quot;Slide 12&quot;/&gt;&lt;property id=&quot;20307&quot; value=&quot;329&quot;/&gt;&lt;/object&gt;&lt;object type=&quot;3&quot; unique_id=&quot;10087&quot;&gt;&lt;property id=&quot;20148&quot; value=&quot;5&quot;/&gt;&lt;property id=&quot;20300&quot; value=&quot;Slide 13&quot;/&gt;&lt;property id=&quot;20307&quot; value=&quot;326&quot;/&gt;&lt;/object&gt;&lt;object type=&quot;3&quot; unique_id=&quot;10088&quot;&gt;&lt;property id=&quot;20148&quot; value=&quot;5&quot;/&gt;&lt;property id=&quot;20300&quot; value=&quot;Slide 14&quot;/&gt;&lt;property id=&quot;20307&quot; value=&quot;335&quot;/&gt;&lt;/object&gt;&lt;object type=&quot;3&quot; unique_id=&quot;10089&quot;&gt;&lt;property id=&quot;20148&quot; value=&quot;5&quot;/&gt;&lt;property id=&quot;20300&quot; value=&quot;Slide 15&quot;/&gt;&lt;property id=&quot;20307&quot; value=&quot;320&quot;/&gt;&lt;/object&gt;&lt;object type=&quot;3&quot; unique_id=&quot;10090&quot;&gt;&lt;property id=&quot;20148&quot; value=&quot;5&quot;/&gt;&lt;property id=&quot;20300&quot; value=&quot;Slide 16&quot;/&gt;&lt;property id=&quot;20307&quot; value=&quot;328&quot;/&gt;&lt;/object&gt;&lt;object type=&quot;3&quot; unique_id=&quot;10091&quot;&gt;&lt;property id=&quot;20148&quot; value=&quot;5&quot;/&gt;&lt;property id=&quot;20300&quot; value=&quot;Slide 17&quot;/&gt;&lt;property id=&quot;20307&quot; value=&quot;322&quot;/&gt;&lt;/object&gt;&lt;object type=&quot;3&quot; unique_id=&quot;10092&quot;&gt;&lt;property id=&quot;20148&quot; value=&quot;5&quot;/&gt;&lt;property id=&quot;20300&quot; value=&quot;Slide 18&quot;/&gt;&lt;property id=&quot;20307&quot; value=&quot;324&quot;/&gt;&lt;/object&gt;&lt;object type=&quot;3&quot; unique_id=&quot;10093&quot;&gt;&lt;property id=&quot;20148&quot; value=&quot;5&quot;/&gt;&lt;property id=&quot;20300&quot; value=&quot;Slide 19&quot;/&gt;&lt;property id=&quot;20307&quot; value=&quot;323&quot;/&gt;&lt;/object&gt;&lt;object type=&quot;3&quot; unique_id=&quot;10094&quot;&gt;&lt;property id=&quot;20148&quot; value=&quot;5&quot;/&gt;&lt;property id=&quot;20300&quot; value=&quot;Slide 20&quot;/&gt;&lt;property id=&quot;20307&quot; value=&quot;325&quot;/&gt;&lt;/object&gt;&lt;object type=&quot;3&quot; unique_id=&quot;10095&quot;&gt;&lt;property id=&quot;20148&quot; value=&quot;5&quot;/&gt;&lt;property id=&quot;20300&quot; value=&quot;Slide 21&quot;/&gt;&lt;property id=&quot;20307&quot; value=&quot;313&quot;/&gt;&lt;/object&gt;&lt;object type=&quot;3&quot; unique_id=&quot;10096&quot;&gt;&lt;property id=&quot;20148&quot; value=&quot;5&quot;/&gt;&lt;property id=&quot;20300&quot; value=&quot;Slide 22&quot;/&gt;&lt;property id=&quot;20307&quot; value=&quot;336&quot;/&gt;&lt;/object&gt;&lt;/object&gt;&lt;object type=&quot;8&quot; unique_id=&quot;10120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2488</TotalTime>
  <Words>345</Words>
  <Application>Microsoft Office PowerPoint</Application>
  <PresentationFormat>Widescreen</PresentationFormat>
  <Paragraphs>139</Paragraphs>
  <Slides>16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.VnAvant</vt:lpstr>
      <vt:lpstr>Arial</vt:lpstr>
      <vt:lpstr>Arial Black</vt:lpstr>
      <vt:lpstr>Calibri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 Bộ môn: Làm quen với toán  Đề tài   : Đếm đến 3. Nhận biết các                  nhóm có 3 đối tượng.  Lứa tuổi: Mẫu giáo nhỡ 4-5 tuổi  Thời gian: 25 – 30 phút  Giáo viên: Nguyễn Thị Tiếp</dc:title>
  <dc:creator>Admin</dc:creator>
  <cp:lastModifiedBy>Admin</cp:lastModifiedBy>
  <cp:revision>259</cp:revision>
  <dcterms:created xsi:type="dcterms:W3CDTF">2016-10-17T08:30:31Z</dcterms:created>
  <dcterms:modified xsi:type="dcterms:W3CDTF">2025-11-17T16:57:10Z</dcterms:modified>
</cp:coreProperties>
</file>