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3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14"/>
  </p:notesMasterIdLst>
  <p:sldIdLst>
    <p:sldId id="393" r:id="rId5"/>
    <p:sldId id="265" r:id="rId6"/>
    <p:sldId id="371" r:id="rId7"/>
    <p:sldId id="372" r:id="rId8"/>
    <p:sldId id="379" r:id="rId9"/>
    <p:sldId id="410" r:id="rId10"/>
    <p:sldId id="411" r:id="rId11"/>
    <p:sldId id="414" r:id="rId12"/>
    <p:sldId id="35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ECBD08-EAE6-4B4B-A4A2-F7A47214C2C9}">
          <p14:sldIdLst>
            <p14:sldId id="393"/>
            <p14:sldId id="265"/>
            <p14:sldId id="371"/>
            <p14:sldId id="372"/>
            <p14:sldId id="379"/>
          </p14:sldIdLst>
        </p14:section>
        <p14:section name="Untitled Section" id="{8FD45363-C816-4BF1-AC7A-D1E0BC3DBB27}">
          <p14:sldIdLst>
            <p14:sldId id="410"/>
            <p14:sldId id="411"/>
            <p14:sldId id="414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98" y="7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F98D9-A3FC-409A-9D41-B0806F20DED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035ED-C594-469D-ABA3-0FB45F20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97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5699E-0613-4FED-8F1A-CF656A348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5699E-0613-4FED-8F1A-CF656A348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9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73208-0FC1-420F-BE56-2275CA8CB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2F687-BA49-4BF3-8A95-09FF88A63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299C8-FE6D-4E18-B148-65022F25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78634-FFA3-4457-8384-CAEF2FD8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E0C99-E07B-43BA-A563-8A7EFBA5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62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C6B4-7F4C-4DB1-9664-37190BE6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D3E6D5-D95B-4A9D-9E27-C16F02648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D5741-0A30-4CF6-AB4C-E1FC903B0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BEC7-0503-426A-811E-A961FDE68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FDE0F-F95B-4661-926B-B9C396595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9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4B5CA9-DC58-4D99-AD34-5783FCAD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5570E-2C90-49A7-AD73-CED36BC3B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C3F29-2F75-4FE3-BB39-DA19C19A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69D0E-7BD6-4A8B-8645-BC1EFD06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BF04-FA2A-45DE-8630-7FBC8E368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2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31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63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87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05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84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8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6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3F9F-6398-449C-A18D-33F0CBD1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B1838-849C-490E-A9C2-13DFEEC9A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5970D-1F84-4332-898C-563EC52C8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14D6B-06D6-4BD0-BAF5-0147E722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0FD9B-60CA-48F0-ACC5-6DFF94636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5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04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22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36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75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583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43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88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055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43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0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033D2-831E-4FC0-BA0B-C6A8C2C7B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49B55-DCD2-4790-980E-0AF4DF824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EB1C8-CA7F-4557-9CAE-6CA42090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4BCDC-49D0-43AD-976D-2F152BEE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31EEE-AD59-48BA-817C-BF929BB5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08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23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32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60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47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78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39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41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85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169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7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6EDE3-DA03-491F-B41A-597F0623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1347B-4044-4712-97A3-8DC08BDF8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8E59B-29D4-4047-8847-B2E75B887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E27BA-FA3A-4E11-A4D6-D36FF582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5E009-2029-4243-8155-93C4FEE8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97F4D-3CEE-4232-B6FF-17D6615B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6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06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92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382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77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52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CF7B-656A-4AB0-8F4F-F07AAC40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A7CEA-14E2-404F-96D8-F2C7B3FB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CCAED-E3F1-4373-9E76-300647080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4FEA6-0FF2-423D-858C-E553C98ED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2AA65-7C83-42DC-A28C-89161B07D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1C0450-60D5-483F-B93C-C110E61E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21949-D9A6-4C04-A896-F9415AA8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64104-4CFD-4261-AF86-DDAE700D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1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599E3-41C8-4D9B-9523-81779FBFC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A9205-5006-41EF-A312-052340E89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04FB6-C92A-4F07-B24F-4B2B2129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24656-F4DE-41D5-B73B-D3B5FB7B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6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DEA6A-4AD6-400D-A6E6-61C5ACF1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B31D8A-D045-43FD-BD5A-0EA81D5AB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4A63B-CD3A-4F6F-8FDA-1DDF30C5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B0AE-4A2B-47DF-952B-F37BA3DD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3E5D6-7C95-4E53-B398-16243A301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31BE7-ED32-4FE1-9D14-2BF5D6C65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CA393-46C8-4A55-A638-6B9C1735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01607-4F66-4882-8B7B-36B602405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FAD04-BA02-4CCF-A84D-3807200F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0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22D0-FDA7-47EC-B968-983E139C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4382BB-E898-4932-8EB4-CCF6B42C0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AA543-F9DD-460B-9CC4-4B5A469F2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20AF6-4AE3-4879-91CC-26E7EB4C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E024F-21BC-4113-A1EA-139F560C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38CEF-02CF-4B3F-B90F-103877FD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5DA8BC-5FDB-4D6E-917B-90D100891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86002-855B-4D9D-AE51-8285002D4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B0E39-3F86-468F-A65E-F469A0EBF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61BAE-76B1-4381-8E75-7A6F87BA82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35B58-954B-44AE-9B5D-75959F03D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CE25F-9428-490D-AFEA-60D8CDE67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25964-B67B-42AE-B3F1-C2C22382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3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0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8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480BDC4-E299-4D59-A76A-C1FB3478E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8E35C98-5C00-42ED-9EAA-EE607B3DD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0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slide" Target="slide9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635696" y="6232123"/>
            <a:ext cx="48768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</a:pPr>
            <a:r>
              <a:rPr lang="en-US" sz="2667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2025 - 2026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8332" y="2118712"/>
            <a:ext cx="10464800" cy="257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 defTabSz="1219170"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8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>
              <a:lnSpc>
                <a:spcPct val="13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>
              <a:lnSpc>
                <a:spcPct val="13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>
              <a:lnSpc>
                <a:spcPct val="13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72499" y="1851940"/>
            <a:ext cx="7803200" cy="5335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endParaRPr lang="en-US" sz="2667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70499" y="25479"/>
            <a:ext cx="6807199" cy="12896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1733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733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PHƯỜNG PHÚC LỢI</a:t>
            </a:r>
            <a:endParaRPr lang="en-US" sz="1733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r>
              <a:rPr lang="en-US" sz="1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BAN MAI XANH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49" y="1130375"/>
            <a:ext cx="842895" cy="8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73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9421" y="2289814"/>
            <a:ext cx="7830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Cô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trẻ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cùng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đọc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đồng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dao</a:t>
            </a:r>
            <a:r>
              <a:rPr lang="en-US" sz="3600" b="1" dirty="0" smtClean="0">
                <a:solidFill>
                  <a:srgbClr val="C00000"/>
                </a:solidFill>
              </a:rPr>
              <a:t> “ Con </a:t>
            </a:r>
            <a:r>
              <a:rPr lang="en-US" sz="3600" b="1" dirty="0" err="1" smtClean="0">
                <a:solidFill>
                  <a:srgbClr val="C00000"/>
                </a:solidFill>
              </a:rPr>
              <a:t>cua</a:t>
            </a:r>
            <a:r>
              <a:rPr lang="en-US" sz="3600" b="1" dirty="0" smtClean="0">
                <a:solidFill>
                  <a:srgbClr val="C00000"/>
                </a:solidFill>
              </a:rPr>
              <a:t>”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" name="mix_3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8938" y="4628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17F746D-3D21-4DA0-8E3B-B69801D6F571}"/>
              </a:ext>
            </a:extLst>
          </p:cNvPr>
          <p:cNvSpPr txBox="1"/>
          <p:nvPr/>
        </p:nvSpPr>
        <p:spPr>
          <a:xfrm>
            <a:off x="1529102" y="2036760"/>
            <a:ext cx="133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C4814FA-153F-4A75-B670-D7AF4CD481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90" y1="5226" x2="11190" y2="5226"/>
                        <a14:foregroundMark x1="51687" y1="33898" x2="51687" y2="33898"/>
                        <a14:foregroundMark x1="57194" y1="9746" x2="57194" y2="9746"/>
                        <a14:foregroundMark x1="65187" y1="16949" x2="65187" y2="16949"/>
                        <a14:foregroundMark x1="65187" y1="30367" x2="65187" y2="30367"/>
                        <a14:foregroundMark x1="60568" y1="40960" x2="60568" y2="40960"/>
                        <a14:foregroundMark x1="62877" y1="51695" x2="62877" y2="51695"/>
                        <a14:foregroundMark x1="46004" y1="64266" x2="46004" y2="64266"/>
                        <a14:foregroundMark x1="35879" y1="4379" x2="35879" y2="4379"/>
                        <a14:foregroundMark x1="21314" y1="6215" x2="21314" y2="6215"/>
                        <a14:foregroundMark x1="30195" y1="20480" x2="30195" y2="20480"/>
                        <a14:foregroundMark x1="8881" y1="63418" x2="8881" y2="63418"/>
                        <a14:foregroundMark x1="8881" y1="71469" x2="8881" y2="71469"/>
                        <a14:foregroundMark x1="5506" y1="75000" x2="550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5816"/>
            <a:ext cx="1427601" cy="17952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9" name="Star: 6 Points 58">
            <a:extLst>
              <a:ext uri="{FF2B5EF4-FFF2-40B4-BE49-F238E27FC236}">
                <a16:creationId xmlns:a16="http://schemas.microsoft.com/office/drawing/2014/main" id="{DD4A93E0-D9D8-4FB5-AFD7-71120D907FEC}"/>
              </a:ext>
            </a:extLst>
          </p:cNvPr>
          <p:cNvSpPr/>
          <p:nvPr/>
        </p:nvSpPr>
        <p:spPr>
          <a:xfrm>
            <a:off x="1919472" y="1299792"/>
            <a:ext cx="3166317" cy="3627485"/>
          </a:xfrm>
          <a:prstGeom prst="star6">
            <a:avLst/>
          </a:prstGeom>
          <a:gradFill flip="none" rotWithShape="1">
            <a:gsLst>
              <a:gs pos="12397">
                <a:schemeClr val="accent4">
                  <a:lumMod val="40000"/>
                  <a:lumOff val="60000"/>
                </a:schemeClr>
              </a:gs>
              <a:gs pos="0">
                <a:srgbClr val="FFC301"/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tar: 6 Points 59">
            <a:extLst>
              <a:ext uri="{FF2B5EF4-FFF2-40B4-BE49-F238E27FC236}">
                <a16:creationId xmlns:a16="http://schemas.microsoft.com/office/drawing/2014/main" id="{A06D79BB-488D-4B45-A41E-43AB66BBE517}"/>
              </a:ext>
            </a:extLst>
          </p:cNvPr>
          <p:cNvSpPr/>
          <p:nvPr/>
        </p:nvSpPr>
        <p:spPr>
          <a:xfrm>
            <a:off x="2045975" y="1430159"/>
            <a:ext cx="2919500" cy="3344720"/>
          </a:xfrm>
          <a:prstGeom prst="star6">
            <a:avLst/>
          </a:prstGeom>
          <a:gradFill flip="none" rotWithShape="1">
            <a:gsLst>
              <a:gs pos="12397">
                <a:schemeClr val="accent4">
                  <a:lumMod val="40000"/>
                  <a:lumOff val="60000"/>
                </a:schemeClr>
              </a:gs>
              <a:gs pos="0">
                <a:srgbClr val="FFC301"/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49DF254B-0C58-463A-B1B4-30AD23A0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08" y="1991995"/>
            <a:ext cx="2558483" cy="2243078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b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82C35F-6A3A-4901-B097-1596D4E8D94D}"/>
              </a:ext>
            </a:extLst>
          </p:cNvPr>
          <p:cNvGrpSpPr/>
          <p:nvPr/>
        </p:nvGrpSpPr>
        <p:grpSpPr>
          <a:xfrm>
            <a:off x="5964480" y="785066"/>
            <a:ext cx="5345924" cy="5310932"/>
            <a:chOff x="4504658" y="785066"/>
            <a:chExt cx="5345924" cy="531093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4CAA144-F09C-4B70-8887-5A3050C08543}"/>
                </a:ext>
              </a:extLst>
            </p:cNvPr>
            <p:cNvGrpSpPr/>
            <p:nvPr/>
          </p:nvGrpSpPr>
          <p:grpSpPr>
            <a:xfrm>
              <a:off x="4504658" y="785066"/>
              <a:ext cx="5345924" cy="5310932"/>
              <a:chOff x="4296840" y="2142510"/>
              <a:chExt cx="3182682" cy="3161850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6789629-61F7-4A2A-83E3-CA35BB0BE443}"/>
                  </a:ext>
                </a:extLst>
              </p:cNvPr>
              <p:cNvSpPr/>
              <p:nvPr/>
            </p:nvSpPr>
            <p:spPr>
              <a:xfrm rot="9000000">
                <a:off x="5530050" y="2169629"/>
                <a:ext cx="1217796" cy="1217054"/>
              </a:xfrm>
              <a:custGeom>
                <a:avLst/>
                <a:gdLst>
                  <a:gd name="connsiteX0" fmla="*/ 515129 w 1217796"/>
                  <a:gd name="connsiteY0" fmla="*/ 1217054 h 1217054"/>
                  <a:gd name="connsiteX1" fmla="*/ 408607 w 1217796"/>
                  <a:gd name="connsiteY1" fmla="*/ 1148166 h 1217054"/>
                  <a:gd name="connsiteX2" fmla="*/ 6173 w 1217796"/>
                  <a:gd name="connsiteY2" fmla="*/ 714361 h 1217054"/>
                  <a:gd name="connsiteX3" fmla="*/ 0 w 1217796"/>
                  <a:gd name="connsiteY3" fmla="*/ 703095 h 1217054"/>
                  <a:gd name="connsiteX4" fmla="*/ 1217796 w 1217796"/>
                  <a:gd name="connsiteY4" fmla="*/ 0 h 1217054"/>
                  <a:gd name="connsiteX5" fmla="*/ 515129 w 1217796"/>
                  <a:gd name="connsiteY5" fmla="*/ 1217054 h 121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7796" h="1217054">
                    <a:moveTo>
                      <a:pt x="515129" y="1217054"/>
                    </a:moveTo>
                    <a:lnTo>
                      <a:pt x="408607" y="1148166"/>
                    </a:lnTo>
                    <a:cubicBezTo>
                      <a:pt x="243058" y="1028774"/>
                      <a:pt x="107925" y="880485"/>
                      <a:pt x="6173" y="714361"/>
                    </a:cubicBezTo>
                    <a:lnTo>
                      <a:pt x="0" y="703095"/>
                    </a:lnTo>
                    <a:lnTo>
                      <a:pt x="1217796" y="0"/>
                    </a:lnTo>
                    <a:lnTo>
                      <a:pt x="515129" y="12170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DA5F58E-6862-4AD4-99AB-9645A7D9A17A}"/>
                  </a:ext>
                </a:extLst>
              </p:cNvPr>
              <p:cNvSpPr/>
              <p:nvPr/>
            </p:nvSpPr>
            <p:spPr>
              <a:xfrm rot="9000000">
                <a:off x="5390955" y="2142510"/>
                <a:ext cx="786714" cy="1406475"/>
              </a:xfrm>
              <a:custGeom>
                <a:avLst/>
                <a:gdLst>
                  <a:gd name="connsiteX0" fmla="*/ 0 w 702666"/>
                  <a:gd name="connsiteY0" fmla="*/ 1217053 h 1406475"/>
                  <a:gd name="connsiteX1" fmla="*/ 702666 w 702666"/>
                  <a:gd name="connsiteY1" fmla="*/ 0 h 1406475"/>
                  <a:gd name="connsiteX2" fmla="*/ 702665 w 702666"/>
                  <a:gd name="connsiteY2" fmla="*/ 1406188 h 1406475"/>
                  <a:gd name="connsiteX3" fmla="*/ 689822 w 702666"/>
                  <a:gd name="connsiteY3" fmla="*/ 1406475 h 1406475"/>
                  <a:gd name="connsiteX4" fmla="*/ 112919 w 702666"/>
                  <a:gd name="connsiteY4" fmla="*/ 1274859 h 1406475"/>
                  <a:gd name="connsiteX5" fmla="*/ 0 w 702666"/>
                  <a:gd name="connsiteY5" fmla="*/ 1217053 h 140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666" h="1406475">
                    <a:moveTo>
                      <a:pt x="0" y="1217053"/>
                    </a:moveTo>
                    <a:lnTo>
                      <a:pt x="702666" y="0"/>
                    </a:lnTo>
                    <a:lnTo>
                      <a:pt x="702665" y="1406188"/>
                    </a:lnTo>
                    <a:lnTo>
                      <a:pt x="689822" y="1406475"/>
                    </a:lnTo>
                    <a:cubicBezTo>
                      <a:pt x="495079" y="1401417"/>
                      <a:pt x="299091" y="1358533"/>
                      <a:pt x="112919" y="1274859"/>
                    </a:cubicBezTo>
                    <a:lnTo>
                      <a:pt x="0" y="1217053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7" name="Freeform: Shape 7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798333D-7C78-426E-9C85-EF849A3C5EFF}"/>
                  </a:ext>
                </a:extLst>
              </p:cNvPr>
              <p:cNvSpPr/>
              <p:nvPr/>
            </p:nvSpPr>
            <p:spPr>
              <a:xfrm rot="9000000">
                <a:off x="4805820" y="2502095"/>
                <a:ext cx="702477" cy="1404953"/>
              </a:xfrm>
              <a:custGeom>
                <a:avLst/>
                <a:gdLst>
                  <a:gd name="connsiteX0" fmla="*/ 0 w 702477"/>
                  <a:gd name="connsiteY0" fmla="*/ 1404953 h 1404953"/>
                  <a:gd name="connsiteX1" fmla="*/ 1 w 702477"/>
                  <a:gd name="connsiteY1" fmla="*/ 0 h 1404953"/>
                  <a:gd name="connsiteX2" fmla="*/ 702477 w 702477"/>
                  <a:gd name="connsiteY2" fmla="*/ 1216725 h 1404953"/>
                  <a:gd name="connsiteX3" fmla="*/ 634592 w 702477"/>
                  <a:gd name="connsiteY3" fmla="*/ 1253923 h 1404953"/>
                  <a:gd name="connsiteX4" fmla="*/ 77390 w 702477"/>
                  <a:gd name="connsiteY4" fmla="*/ 1403224 h 1404953"/>
                  <a:gd name="connsiteX5" fmla="*/ 0 w 702477"/>
                  <a:gd name="connsiteY5" fmla="*/ 1404953 h 140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477" h="1404953">
                    <a:moveTo>
                      <a:pt x="0" y="1404953"/>
                    </a:moveTo>
                    <a:lnTo>
                      <a:pt x="1" y="0"/>
                    </a:lnTo>
                    <a:lnTo>
                      <a:pt x="702477" y="1216725"/>
                    </a:lnTo>
                    <a:lnTo>
                      <a:pt x="634592" y="1253923"/>
                    </a:lnTo>
                    <a:cubicBezTo>
                      <a:pt x="460242" y="1338800"/>
                      <a:pt x="270821" y="1389554"/>
                      <a:pt x="77390" y="1403224"/>
                    </a:cubicBezTo>
                    <a:lnTo>
                      <a:pt x="0" y="1404953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55115F3-3237-4F6B-B862-6CAA1B9E097E}"/>
                  </a:ext>
                </a:extLst>
              </p:cNvPr>
              <p:cNvSpPr/>
              <p:nvPr/>
            </p:nvSpPr>
            <p:spPr>
              <a:xfrm rot="9000000">
                <a:off x="5694152" y="2630657"/>
                <a:ext cx="1404952" cy="702476"/>
              </a:xfrm>
              <a:custGeom>
                <a:avLst/>
                <a:gdLst>
                  <a:gd name="connsiteX0" fmla="*/ 188228 w 1404952"/>
                  <a:gd name="connsiteY0" fmla="*/ 702476 h 702476"/>
                  <a:gd name="connsiteX1" fmla="*/ 151030 w 1404952"/>
                  <a:gd name="connsiteY1" fmla="*/ 634590 h 702476"/>
                  <a:gd name="connsiteX2" fmla="*/ 1728 w 1404952"/>
                  <a:gd name="connsiteY2" fmla="*/ 77389 h 702476"/>
                  <a:gd name="connsiteX3" fmla="*/ 0 w 1404952"/>
                  <a:gd name="connsiteY3" fmla="*/ 0 h 702476"/>
                  <a:gd name="connsiteX4" fmla="*/ 1404952 w 1404952"/>
                  <a:gd name="connsiteY4" fmla="*/ 0 h 702476"/>
                  <a:gd name="connsiteX5" fmla="*/ 188228 w 1404952"/>
                  <a:gd name="connsiteY5" fmla="*/ 702476 h 70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4952" h="702476">
                    <a:moveTo>
                      <a:pt x="188228" y="702476"/>
                    </a:moveTo>
                    <a:lnTo>
                      <a:pt x="151030" y="634590"/>
                    </a:lnTo>
                    <a:cubicBezTo>
                      <a:pt x="66153" y="460240"/>
                      <a:pt x="15398" y="270819"/>
                      <a:pt x="1728" y="77389"/>
                    </a:cubicBezTo>
                    <a:lnTo>
                      <a:pt x="0" y="0"/>
                    </a:lnTo>
                    <a:lnTo>
                      <a:pt x="1404952" y="0"/>
                    </a:lnTo>
                    <a:lnTo>
                      <a:pt x="188228" y="70247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6A2F40B-BF44-45A1-A98C-EFD7058524E6}"/>
                  </a:ext>
                </a:extLst>
              </p:cNvPr>
              <p:cNvSpPr/>
              <p:nvPr/>
            </p:nvSpPr>
            <p:spPr>
              <a:xfrm rot="9000000">
                <a:off x="6073043" y="3286620"/>
                <a:ext cx="1406479" cy="702668"/>
              </a:xfrm>
              <a:custGeom>
                <a:avLst/>
                <a:gdLst>
                  <a:gd name="connsiteX0" fmla="*/ 287 w 1406479"/>
                  <a:gd name="connsiteY0" fmla="*/ 702668 h 702668"/>
                  <a:gd name="connsiteX1" fmla="*/ 0 w 1406479"/>
                  <a:gd name="connsiteY1" fmla="*/ 689823 h 702668"/>
                  <a:gd name="connsiteX2" fmla="*/ 131616 w 1406479"/>
                  <a:gd name="connsiteY2" fmla="*/ 112919 h 702668"/>
                  <a:gd name="connsiteX3" fmla="*/ 189423 w 1406479"/>
                  <a:gd name="connsiteY3" fmla="*/ 0 h 702668"/>
                  <a:gd name="connsiteX4" fmla="*/ 1406479 w 1406479"/>
                  <a:gd name="connsiteY4" fmla="*/ 702668 h 702668"/>
                  <a:gd name="connsiteX5" fmla="*/ 287 w 1406479"/>
                  <a:gd name="connsiteY5" fmla="*/ 702668 h 70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6479" h="702668">
                    <a:moveTo>
                      <a:pt x="287" y="702668"/>
                    </a:moveTo>
                    <a:lnTo>
                      <a:pt x="0" y="689823"/>
                    </a:lnTo>
                    <a:cubicBezTo>
                      <a:pt x="5058" y="495080"/>
                      <a:pt x="47942" y="299091"/>
                      <a:pt x="131616" y="112919"/>
                    </a:cubicBezTo>
                    <a:lnTo>
                      <a:pt x="189423" y="0"/>
                    </a:lnTo>
                    <a:lnTo>
                      <a:pt x="1406479" y="702668"/>
                    </a:lnTo>
                    <a:lnTo>
                      <a:pt x="287" y="702668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6AFB799-C9C8-4E4D-9E91-A7A03D0F48AA}"/>
                  </a:ext>
                </a:extLst>
              </p:cNvPr>
              <p:cNvSpPr/>
              <p:nvPr/>
            </p:nvSpPr>
            <p:spPr>
              <a:xfrm rot="9000000">
                <a:off x="4345403" y="2855637"/>
                <a:ext cx="1207913" cy="1217797"/>
              </a:xfrm>
              <a:custGeom>
                <a:avLst/>
                <a:gdLst>
                  <a:gd name="connsiteX0" fmla="*/ 703096 w 1217055"/>
                  <a:gd name="connsiteY0" fmla="*/ 1217797 h 1217797"/>
                  <a:gd name="connsiteX1" fmla="*/ 0 w 1217055"/>
                  <a:gd name="connsiteY1" fmla="*/ 0 h 1217797"/>
                  <a:gd name="connsiteX2" fmla="*/ 1217055 w 1217055"/>
                  <a:gd name="connsiteY2" fmla="*/ 702667 h 1217797"/>
                  <a:gd name="connsiteX3" fmla="*/ 1148168 w 1217055"/>
                  <a:gd name="connsiteY3" fmla="*/ 809188 h 1217797"/>
                  <a:gd name="connsiteX4" fmla="*/ 714363 w 1217055"/>
                  <a:gd name="connsiteY4" fmla="*/ 1211623 h 1217797"/>
                  <a:gd name="connsiteX5" fmla="*/ 703096 w 1217055"/>
                  <a:gd name="connsiteY5" fmla="*/ 1217797 h 121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7055" h="1217797">
                    <a:moveTo>
                      <a:pt x="703096" y="1217797"/>
                    </a:moveTo>
                    <a:lnTo>
                      <a:pt x="0" y="0"/>
                    </a:lnTo>
                    <a:lnTo>
                      <a:pt x="1217055" y="702667"/>
                    </a:lnTo>
                    <a:lnTo>
                      <a:pt x="1148168" y="809188"/>
                    </a:lnTo>
                    <a:cubicBezTo>
                      <a:pt x="1028776" y="974738"/>
                      <a:pt x="880486" y="1109871"/>
                      <a:pt x="714363" y="1211623"/>
                    </a:cubicBezTo>
                    <a:lnTo>
                      <a:pt x="703096" y="1217797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324967D-4884-44A5-8556-C91FE3851C3C}"/>
                  </a:ext>
                </a:extLst>
              </p:cNvPr>
              <p:cNvSpPr/>
              <p:nvPr/>
            </p:nvSpPr>
            <p:spPr>
              <a:xfrm rot="9000000">
                <a:off x="4296840" y="3436750"/>
                <a:ext cx="1406477" cy="702667"/>
              </a:xfrm>
              <a:custGeom>
                <a:avLst/>
                <a:gdLst>
                  <a:gd name="connsiteX0" fmla="*/ 1217054 w 1406477"/>
                  <a:gd name="connsiteY0" fmla="*/ 702667 h 702667"/>
                  <a:gd name="connsiteX1" fmla="*/ 0 w 1406477"/>
                  <a:gd name="connsiteY1" fmla="*/ 0 h 702667"/>
                  <a:gd name="connsiteX2" fmla="*/ 1406190 w 1406477"/>
                  <a:gd name="connsiteY2" fmla="*/ 0 h 702667"/>
                  <a:gd name="connsiteX3" fmla="*/ 1406477 w 1406477"/>
                  <a:gd name="connsiteY3" fmla="*/ 12843 h 702667"/>
                  <a:gd name="connsiteX4" fmla="*/ 1274861 w 1406477"/>
                  <a:gd name="connsiteY4" fmla="*/ 589747 h 702667"/>
                  <a:gd name="connsiteX5" fmla="*/ 1217054 w 1406477"/>
                  <a:gd name="connsiteY5" fmla="*/ 702667 h 702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6477" h="702667">
                    <a:moveTo>
                      <a:pt x="1217054" y="702667"/>
                    </a:moveTo>
                    <a:lnTo>
                      <a:pt x="0" y="0"/>
                    </a:lnTo>
                    <a:lnTo>
                      <a:pt x="1406190" y="0"/>
                    </a:lnTo>
                    <a:lnTo>
                      <a:pt x="1406477" y="12843"/>
                    </a:lnTo>
                    <a:cubicBezTo>
                      <a:pt x="1401419" y="207586"/>
                      <a:pt x="1358535" y="403575"/>
                      <a:pt x="1274861" y="589747"/>
                    </a:cubicBezTo>
                    <a:lnTo>
                      <a:pt x="1217054" y="70266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75749C3-D36F-4204-B688-3D0CE08475EC}"/>
                  </a:ext>
                </a:extLst>
              </p:cNvPr>
              <p:cNvSpPr/>
              <p:nvPr/>
            </p:nvSpPr>
            <p:spPr>
              <a:xfrm rot="9000000">
                <a:off x="6214515" y="3354887"/>
                <a:ext cx="1217055" cy="1217797"/>
              </a:xfrm>
              <a:custGeom>
                <a:avLst/>
                <a:gdLst>
                  <a:gd name="connsiteX0" fmla="*/ 1217055 w 1217055"/>
                  <a:gd name="connsiteY0" fmla="*/ 1217797 h 1217797"/>
                  <a:gd name="connsiteX1" fmla="*/ 0 w 1217055"/>
                  <a:gd name="connsiteY1" fmla="*/ 515130 h 1217797"/>
                  <a:gd name="connsiteX2" fmla="*/ 68888 w 1217055"/>
                  <a:gd name="connsiteY2" fmla="*/ 408608 h 1217797"/>
                  <a:gd name="connsiteX3" fmla="*/ 502693 w 1217055"/>
                  <a:gd name="connsiteY3" fmla="*/ 6173 h 1217797"/>
                  <a:gd name="connsiteX4" fmla="*/ 513959 w 1217055"/>
                  <a:gd name="connsiteY4" fmla="*/ 0 h 1217797"/>
                  <a:gd name="connsiteX5" fmla="*/ 1217055 w 1217055"/>
                  <a:gd name="connsiteY5" fmla="*/ 1217797 h 121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7055" h="1217797">
                    <a:moveTo>
                      <a:pt x="1217055" y="1217797"/>
                    </a:moveTo>
                    <a:lnTo>
                      <a:pt x="0" y="515130"/>
                    </a:lnTo>
                    <a:lnTo>
                      <a:pt x="68888" y="408608"/>
                    </a:lnTo>
                    <a:cubicBezTo>
                      <a:pt x="188281" y="243058"/>
                      <a:pt x="336570" y="107925"/>
                      <a:pt x="502693" y="6173"/>
                    </a:cubicBezTo>
                    <a:lnTo>
                      <a:pt x="513959" y="0"/>
                    </a:lnTo>
                    <a:lnTo>
                      <a:pt x="1217055" y="1217797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3AA2D3B3-73B8-4C07-AB72-38CCD200975D}"/>
                  </a:ext>
                </a:extLst>
              </p:cNvPr>
              <p:cNvSpPr/>
              <p:nvPr/>
            </p:nvSpPr>
            <p:spPr>
              <a:xfrm rot="9000000">
                <a:off x="4677257" y="4092902"/>
                <a:ext cx="1404953" cy="702477"/>
              </a:xfrm>
              <a:custGeom>
                <a:avLst/>
                <a:gdLst>
                  <a:gd name="connsiteX0" fmla="*/ 0 w 1404953"/>
                  <a:gd name="connsiteY0" fmla="*/ 702477 h 702477"/>
                  <a:gd name="connsiteX1" fmla="*/ 1216726 w 1404953"/>
                  <a:gd name="connsiteY1" fmla="*/ 0 h 702477"/>
                  <a:gd name="connsiteX2" fmla="*/ 1253923 w 1404953"/>
                  <a:gd name="connsiteY2" fmla="*/ 67884 h 702477"/>
                  <a:gd name="connsiteX3" fmla="*/ 1403225 w 1404953"/>
                  <a:gd name="connsiteY3" fmla="*/ 625086 h 702477"/>
                  <a:gd name="connsiteX4" fmla="*/ 1404953 w 1404953"/>
                  <a:gd name="connsiteY4" fmla="*/ 702477 h 702477"/>
                  <a:gd name="connsiteX5" fmla="*/ 0 w 1404953"/>
                  <a:gd name="connsiteY5" fmla="*/ 702477 h 702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4953" h="702477">
                    <a:moveTo>
                      <a:pt x="0" y="702477"/>
                    </a:moveTo>
                    <a:lnTo>
                      <a:pt x="1216726" y="0"/>
                    </a:lnTo>
                    <a:lnTo>
                      <a:pt x="1253923" y="67884"/>
                    </a:lnTo>
                    <a:cubicBezTo>
                      <a:pt x="1338800" y="242235"/>
                      <a:pt x="1389555" y="431656"/>
                      <a:pt x="1403225" y="625086"/>
                    </a:cubicBezTo>
                    <a:lnTo>
                      <a:pt x="1404953" y="702477"/>
                    </a:lnTo>
                    <a:lnTo>
                      <a:pt x="0" y="702477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166E1714-1314-4A35-9B7B-27CF459E90C4}"/>
                  </a:ext>
                </a:extLst>
              </p:cNvPr>
              <p:cNvSpPr/>
              <p:nvPr/>
            </p:nvSpPr>
            <p:spPr>
              <a:xfrm rot="9000000">
                <a:off x="6268066" y="3518989"/>
                <a:ext cx="702476" cy="1404953"/>
              </a:xfrm>
              <a:custGeom>
                <a:avLst/>
                <a:gdLst>
                  <a:gd name="connsiteX0" fmla="*/ 702476 w 702476"/>
                  <a:gd name="connsiteY0" fmla="*/ 1404953 h 1404953"/>
                  <a:gd name="connsiteX1" fmla="*/ 0 w 702476"/>
                  <a:gd name="connsiteY1" fmla="*/ 188228 h 1404953"/>
                  <a:gd name="connsiteX2" fmla="*/ 67886 w 702476"/>
                  <a:gd name="connsiteY2" fmla="*/ 151030 h 1404953"/>
                  <a:gd name="connsiteX3" fmla="*/ 625088 w 702476"/>
                  <a:gd name="connsiteY3" fmla="*/ 1728 h 1404953"/>
                  <a:gd name="connsiteX4" fmla="*/ 702476 w 702476"/>
                  <a:gd name="connsiteY4" fmla="*/ 0 h 1404953"/>
                  <a:gd name="connsiteX5" fmla="*/ 702476 w 702476"/>
                  <a:gd name="connsiteY5" fmla="*/ 1404953 h 140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476" h="1404953">
                    <a:moveTo>
                      <a:pt x="702476" y="1404953"/>
                    </a:moveTo>
                    <a:lnTo>
                      <a:pt x="0" y="188228"/>
                    </a:lnTo>
                    <a:lnTo>
                      <a:pt x="67886" y="151030"/>
                    </a:lnTo>
                    <a:cubicBezTo>
                      <a:pt x="242236" y="66153"/>
                      <a:pt x="431658" y="15398"/>
                      <a:pt x="625088" y="1728"/>
                    </a:cubicBezTo>
                    <a:lnTo>
                      <a:pt x="702476" y="0"/>
                    </a:lnTo>
                    <a:lnTo>
                      <a:pt x="702476" y="140495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5427B6A-A670-45AB-8CF5-BC2E046DCD88}"/>
                  </a:ext>
                </a:extLst>
              </p:cNvPr>
              <p:cNvSpPr/>
              <p:nvPr/>
            </p:nvSpPr>
            <p:spPr>
              <a:xfrm rot="9000000">
                <a:off x="5611912" y="3897882"/>
                <a:ext cx="702667" cy="1406478"/>
              </a:xfrm>
              <a:custGeom>
                <a:avLst/>
                <a:gdLst>
                  <a:gd name="connsiteX0" fmla="*/ 0 w 702667"/>
                  <a:gd name="connsiteY0" fmla="*/ 1406478 h 1406478"/>
                  <a:gd name="connsiteX1" fmla="*/ 0 w 702667"/>
                  <a:gd name="connsiteY1" fmla="*/ 286 h 1406478"/>
                  <a:gd name="connsiteX2" fmla="*/ 12844 w 702667"/>
                  <a:gd name="connsiteY2" fmla="*/ 0 h 1406478"/>
                  <a:gd name="connsiteX3" fmla="*/ 589747 w 702667"/>
                  <a:gd name="connsiteY3" fmla="*/ 131615 h 1406478"/>
                  <a:gd name="connsiteX4" fmla="*/ 702667 w 702667"/>
                  <a:gd name="connsiteY4" fmla="*/ 189422 h 1406478"/>
                  <a:gd name="connsiteX5" fmla="*/ 0 w 702667"/>
                  <a:gd name="connsiteY5" fmla="*/ 1406478 h 140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667" h="1406478">
                    <a:moveTo>
                      <a:pt x="0" y="1406478"/>
                    </a:moveTo>
                    <a:lnTo>
                      <a:pt x="0" y="286"/>
                    </a:lnTo>
                    <a:lnTo>
                      <a:pt x="12844" y="0"/>
                    </a:lnTo>
                    <a:cubicBezTo>
                      <a:pt x="207587" y="5058"/>
                      <a:pt x="403576" y="47941"/>
                      <a:pt x="589747" y="131615"/>
                    </a:cubicBezTo>
                    <a:lnTo>
                      <a:pt x="702667" y="189422"/>
                    </a:lnTo>
                    <a:lnTo>
                      <a:pt x="0" y="140647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2E2F0351-9A8F-44E1-9234-9F00C10EBDB2}"/>
                  </a:ext>
                </a:extLst>
              </p:cNvPr>
              <p:cNvSpPr/>
              <p:nvPr/>
            </p:nvSpPr>
            <p:spPr>
              <a:xfrm rot="9000000">
                <a:off x="5004614" y="3939237"/>
                <a:ext cx="1281920" cy="1289917"/>
              </a:xfrm>
              <a:custGeom>
                <a:avLst/>
                <a:gdLst>
                  <a:gd name="connsiteX0" fmla="*/ 0 w 1217796"/>
                  <a:gd name="connsiteY0" fmla="*/ 1217054 h 1217054"/>
                  <a:gd name="connsiteX1" fmla="*/ 702666 w 1217796"/>
                  <a:gd name="connsiteY1" fmla="*/ 0 h 1217054"/>
                  <a:gd name="connsiteX2" fmla="*/ 809188 w 1217796"/>
                  <a:gd name="connsiteY2" fmla="*/ 68887 h 1217054"/>
                  <a:gd name="connsiteX3" fmla="*/ 1211622 w 1217796"/>
                  <a:gd name="connsiteY3" fmla="*/ 502693 h 1217054"/>
                  <a:gd name="connsiteX4" fmla="*/ 1217796 w 1217796"/>
                  <a:gd name="connsiteY4" fmla="*/ 513959 h 1217054"/>
                  <a:gd name="connsiteX5" fmla="*/ 0 w 1217796"/>
                  <a:gd name="connsiteY5" fmla="*/ 1217054 h 121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7796" h="1217054">
                    <a:moveTo>
                      <a:pt x="0" y="1217054"/>
                    </a:moveTo>
                    <a:lnTo>
                      <a:pt x="702666" y="0"/>
                    </a:lnTo>
                    <a:lnTo>
                      <a:pt x="809188" y="68887"/>
                    </a:lnTo>
                    <a:cubicBezTo>
                      <a:pt x="974738" y="188280"/>
                      <a:pt x="1109870" y="336569"/>
                      <a:pt x="1211622" y="502693"/>
                    </a:cubicBezTo>
                    <a:lnTo>
                      <a:pt x="1217796" y="513959"/>
                    </a:lnTo>
                    <a:lnTo>
                      <a:pt x="0" y="1217054"/>
                    </a:lnTo>
                    <a:close/>
                  </a:path>
                </a:pathLst>
              </a:custGeom>
              <a:solidFill>
                <a:srgbClr val="3078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3" name="TextBox 62">
              <a:hlinkClick r:id="" action="ppaction://noaction"/>
              <a:extLst>
                <a:ext uri="{FF2B5EF4-FFF2-40B4-BE49-F238E27FC236}">
                  <a16:creationId xmlns:a16="http://schemas.microsoft.com/office/drawing/2014/main" id="{8CFA3599-0881-4812-8B8A-7A5DF09D6904}"/>
                </a:ext>
              </a:extLst>
            </p:cNvPr>
            <p:cNvSpPr txBox="1"/>
            <p:nvPr/>
          </p:nvSpPr>
          <p:spPr>
            <a:xfrm rot="18994880">
              <a:off x="7545820" y="2051866"/>
              <a:ext cx="157191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Câu</a:t>
              </a:r>
              <a:r>
                <a:rPr lang="en-US" sz="25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hỏi</a:t>
              </a:r>
              <a:r>
                <a:rPr lang="en-US" sz="25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</a:p>
          </p:txBody>
        </p:sp>
        <p:sp>
          <p:nvSpPr>
            <p:cNvPr id="64" name="TextBox 63">
              <a:hlinkClick r:id="" action="ppaction://noaction"/>
              <a:extLst>
                <a:ext uri="{FF2B5EF4-FFF2-40B4-BE49-F238E27FC236}">
                  <a16:creationId xmlns:a16="http://schemas.microsoft.com/office/drawing/2014/main" id="{0D9B2453-922C-4113-BD16-333430067E1D}"/>
                </a:ext>
              </a:extLst>
            </p:cNvPr>
            <p:cNvSpPr txBox="1"/>
            <p:nvPr/>
          </p:nvSpPr>
          <p:spPr>
            <a:xfrm rot="20759990">
              <a:off x="7961636" y="2771418"/>
              <a:ext cx="15949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Câu</a:t>
              </a:r>
              <a:r>
                <a:rPr lang="en-US" sz="25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hỏi</a:t>
              </a:r>
              <a:r>
                <a:rPr lang="en-US" sz="25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</a:p>
          </p:txBody>
        </p:sp>
        <p:sp>
          <p:nvSpPr>
            <p:cNvPr id="66" name="TextBox 65">
              <a:hlinkClick r:id="" action="ppaction://noaction"/>
              <a:extLst>
                <a:ext uri="{FF2B5EF4-FFF2-40B4-BE49-F238E27FC236}">
                  <a16:creationId xmlns:a16="http://schemas.microsoft.com/office/drawing/2014/main" id="{A55D37E8-7F3E-4AC2-B548-2CDF0DDFDBBD}"/>
                </a:ext>
              </a:extLst>
            </p:cNvPr>
            <p:cNvSpPr txBox="1"/>
            <p:nvPr/>
          </p:nvSpPr>
          <p:spPr>
            <a:xfrm rot="2603996">
              <a:off x="7545338" y="4353843"/>
              <a:ext cx="164996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Câu</a:t>
              </a:r>
              <a:r>
                <a:rPr lang="en-US" sz="25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25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hỏi</a:t>
              </a:r>
              <a:r>
                <a:rPr lang="en-US" sz="25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</a:p>
          </p:txBody>
        </p:sp>
        <p:sp>
          <p:nvSpPr>
            <p:cNvPr id="67" name="TextBox 66">
              <a:hlinkClick r:id="" action="ppaction://noaction"/>
              <a:extLst>
                <a:ext uri="{FF2B5EF4-FFF2-40B4-BE49-F238E27FC236}">
                  <a16:creationId xmlns:a16="http://schemas.microsoft.com/office/drawing/2014/main" id="{9A51E12F-C9E5-4D63-BD39-F6D6344C7C12}"/>
                </a:ext>
              </a:extLst>
            </p:cNvPr>
            <p:cNvSpPr txBox="1"/>
            <p:nvPr/>
          </p:nvSpPr>
          <p:spPr>
            <a:xfrm rot="4380730">
              <a:off x="6799927" y="4778404"/>
              <a:ext cx="164546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Câu</a:t>
              </a:r>
              <a:r>
                <a:rPr lang="en-US" sz="25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 </a:t>
              </a:r>
              <a:r>
                <a:rPr lang="en-US" sz="25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hỏi</a:t>
              </a:r>
              <a:r>
                <a:rPr lang="en-US" sz="25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 </a:t>
              </a:r>
            </a:p>
          </p:txBody>
        </p:sp>
        <p:sp>
          <p:nvSpPr>
            <p:cNvPr id="69" name="TextBox 68">
              <a:hlinkClick r:id="" action="ppaction://noaction"/>
              <a:extLst>
                <a:ext uri="{FF2B5EF4-FFF2-40B4-BE49-F238E27FC236}">
                  <a16:creationId xmlns:a16="http://schemas.microsoft.com/office/drawing/2014/main" id="{F2405733-5679-4EC8-9E39-F42FA227956E}"/>
                </a:ext>
              </a:extLst>
            </p:cNvPr>
            <p:cNvSpPr txBox="1"/>
            <p:nvPr/>
          </p:nvSpPr>
          <p:spPr>
            <a:xfrm rot="8284853">
              <a:off x="5215653" y="4319344"/>
              <a:ext cx="15949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Câu</a:t>
              </a:r>
              <a:r>
                <a:rPr lang="en-US" sz="25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 </a:t>
              </a:r>
              <a:r>
                <a:rPr lang="en-US" sz="25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hỏi</a:t>
              </a:r>
              <a:r>
                <a:rPr lang="en-US" sz="25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 </a:t>
              </a:r>
            </a:p>
          </p:txBody>
        </p:sp>
        <p:sp>
          <p:nvSpPr>
            <p:cNvPr id="70" name="TextBox 69">
              <a:hlinkClick r:id="" action="ppaction://noaction"/>
              <a:extLst>
                <a:ext uri="{FF2B5EF4-FFF2-40B4-BE49-F238E27FC236}">
                  <a16:creationId xmlns:a16="http://schemas.microsoft.com/office/drawing/2014/main" id="{11817F6C-E89F-4441-B806-C00B0334C6E8}"/>
                </a:ext>
              </a:extLst>
            </p:cNvPr>
            <p:cNvSpPr txBox="1"/>
            <p:nvPr/>
          </p:nvSpPr>
          <p:spPr>
            <a:xfrm rot="9829567">
              <a:off x="4625060" y="3678158"/>
              <a:ext cx="174752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Câu</a:t>
              </a:r>
              <a:r>
                <a:rPr lang="en-US" sz="25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 </a:t>
              </a:r>
              <a:r>
                <a:rPr lang="en-US" sz="25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hỏi</a:t>
              </a:r>
              <a:r>
                <a:rPr lang="en-US" sz="25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Van" panose="00000400000000000000" pitchFamily="2" charset="0"/>
                </a:rPr>
                <a:t> </a:t>
              </a:r>
            </a:p>
          </p:txBody>
        </p:sp>
        <p:sp>
          <p:nvSpPr>
            <p:cNvPr id="71" name="TextBox 70">
              <a:hlinkClick r:id="" action="ppaction://noaction"/>
              <a:extLst>
                <a:ext uri="{FF2B5EF4-FFF2-40B4-BE49-F238E27FC236}">
                  <a16:creationId xmlns:a16="http://schemas.microsoft.com/office/drawing/2014/main" id="{47042639-3D4E-45C2-A707-71ACF5F4453A}"/>
                </a:ext>
              </a:extLst>
            </p:cNvPr>
            <p:cNvSpPr txBox="1"/>
            <p:nvPr/>
          </p:nvSpPr>
          <p:spPr>
            <a:xfrm rot="11739658">
              <a:off x="4787901" y="2783746"/>
              <a:ext cx="157191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May </a:t>
              </a:r>
              <a:r>
                <a:rPr lang="en-US" sz="25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mắn</a:t>
              </a:r>
              <a:endParaRPr lang="en-US" sz="2500" b="1" dirty="0">
                <a:solidFill>
                  <a:srgbClr val="002060"/>
                </a:solidFill>
                <a:latin typeface="UVN Van" panose="00000400000000000000" pitchFamily="2" charset="0"/>
              </a:endParaRPr>
            </a:p>
          </p:txBody>
        </p:sp>
        <p:sp>
          <p:nvSpPr>
            <p:cNvPr id="72" name="TextBox 71">
              <a:hlinkClick r:id="rId5" action="ppaction://hlinksldjump"/>
              <a:extLst>
                <a:ext uri="{FF2B5EF4-FFF2-40B4-BE49-F238E27FC236}">
                  <a16:creationId xmlns:a16="http://schemas.microsoft.com/office/drawing/2014/main" id="{AFBA8FBB-143D-4A68-821A-234BCC6FB71D}"/>
                </a:ext>
              </a:extLst>
            </p:cNvPr>
            <p:cNvSpPr txBox="1"/>
            <p:nvPr/>
          </p:nvSpPr>
          <p:spPr>
            <a:xfrm rot="13460420">
              <a:off x="4887469" y="1902295"/>
              <a:ext cx="1940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Phần</a:t>
              </a:r>
              <a:r>
                <a:rPr lang="en-US" sz="24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thưởng</a:t>
              </a:r>
              <a:r>
                <a:rPr lang="en-US" sz="24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</a:p>
          </p:txBody>
        </p:sp>
        <p:sp>
          <p:nvSpPr>
            <p:cNvPr id="74" name="TextBox 73">
              <a:hlinkClick r:id="" action="ppaction://noaction"/>
              <a:extLst>
                <a:ext uri="{FF2B5EF4-FFF2-40B4-BE49-F238E27FC236}">
                  <a16:creationId xmlns:a16="http://schemas.microsoft.com/office/drawing/2014/main" id="{1A11354C-991C-4980-AD67-E3D2682B977E}"/>
                </a:ext>
              </a:extLst>
            </p:cNvPr>
            <p:cNvSpPr txBox="1"/>
            <p:nvPr/>
          </p:nvSpPr>
          <p:spPr>
            <a:xfrm rot="17066599">
              <a:off x="6849090" y="1589309"/>
              <a:ext cx="148916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Thử</a:t>
              </a:r>
              <a:r>
                <a:rPr lang="en-US" sz="21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thách</a:t>
              </a:r>
              <a:endParaRPr lang="en-US" sz="2100" b="1" dirty="0">
                <a:solidFill>
                  <a:srgbClr val="002060"/>
                </a:solidFill>
                <a:latin typeface="UVN Van" panose="00000400000000000000" pitchFamily="2" charset="0"/>
              </a:endParaRPr>
            </a:p>
          </p:txBody>
        </p:sp>
      </p:grpSp>
      <p:sp>
        <p:nvSpPr>
          <p:cNvPr id="87" name="Oval 86">
            <a:extLst>
              <a:ext uri="{FF2B5EF4-FFF2-40B4-BE49-F238E27FC236}">
                <a16:creationId xmlns:a16="http://schemas.microsoft.com/office/drawing/2014/main" id="{4FC7EB90-0373-4B1A-8956-96A75CD1DD6D}"/>
              </a:ext>
            </a:extLst>
          </p:cNvPr>
          <p:cNvSpPr/>
          <p:nvPr/>
        </p:nvSpPr>
        <p:spPr>
          <a:xfrm>
            <a:off x="8290259" y="3069221"/>
            <a:ext cx="674493" cy="65890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90500"/>
            <a:bevelB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ircle: Hollow 87">
            <a:hlinkClick r:id="rId5" action="ppaction://hlinksldjump"/>
            <a:extLst>
              <a:ext uri="{FF2B5EF4-FFF2-40B4-BE49-F238E27FC236}">
                <a16:creationId xmlns:a16="http://schemas.microsoft.com/office/drawing/2014/main" id="{FE28E96A-7DEB-4D24-9CEE-F3CE9044BEFD}"/>
              </a:ext>
            </a:extLst>
          </p:cNvPr>
          <p:cNvSpPr/>
          <p:nvPr/>
        </p:nvSpPr>
        <p:spPr>
          <a:xfrm>
            <a:off x="5761213" y="545818"/>
            <a:ext cx="5760720" cy="5760720"/>
          </a:xfrm>
          <a:prstGeom prst="donut">
            <a:avLst>
              <a:gd name="adj" fmla="val 5773"/>
            </a:avLst>
          </a:prstGeom>
          <a:gradFill flip="none" rotWithShape="1">
            <a:gsLst>
              <a:gs pos="12397">
                <a:srgbClr val="E3AB00"/>
              </a:gs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EF8654B-CA4F-47E8-A538-CB7EDF9BCCED}"/>
              </a:ext>
            </a:extLst>
          </p:cNvPr>
          <p:cNvSpPr/>
          <p:nvPr/>
        </p:nvSpPr>
        <p:spPr>
          <a:xfrm>
            <a:off x="11211704" y="2707375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2CBAF08-DACD-4CD2-8041-91FCA278C015}"/>
              </a:ext>
            </a:extLst>
          </p:cNvPr>
          <p:cNvSpPr/>
          <p:nvPr/>
        </p:nvSpPr>
        <p:spPr>
          <a:xfrm>
            <a:off x="11181346" y="4095341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5EEC7D2-1EEF-497B-848F-FAD6441C6A03}"/>
              </a:ext>
            </a:extLst>
          </p:cNvPr>
          <p:cNvSpPr/>
          <p:nvPr/>
        </p:nvSpPr>
        <p:spPr>
          <a:xfrm>
            <a:off x="10495771" y="1452358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A9270BC-14EA-4434-A199-DD9B6F758AD7}"/>
              </a:ext>
            </a:extLst>
          </p:cNvPr>
          <p:cNvSpPr/>
          <p:nvPr/>
        </p:nvSpPr>
        <p:spPr>
          <a:xfrm>
            <a:off x="9292310" y="753590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FA62E2B-1B4C-487B-B600-BEBE3BD7580B}"/>
              </a:ext>
            </a:extLst>
          </p:cNvPr>
          <p:cNvSpPr/>
          <p:nvPr/>
        </p:nvSpPr>
        <p:spPr>
          <a:xfrm>
            <a:off x="7854853" y="751305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717D4EF-700A-46FA-87FC-E96FC67F1FA6}"/>
              </a:ext>
            </a:extLst>
          </p:cNvPr>
          <p:cNvSpPr/>
          <p:nvPr/>
        </p:nvSpPr>
        <p:spPr>
          <a:xfrm>
            <a:off x="6679501" y="1412794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4626597D-E47B-4DCC-8FC1-D11B050DD51A}"/>
              </a:ext>
            </a:extLst>
          </p:cNvPr>
          <p:cNvSpPr/>
          <p:nvPr/>
        </p:nvSpPr>
        <p:spPr>
          <a:xfrm>
            <a:off x="5966415" y="2609175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6D0BED7-C5B7-48C5-BE13-C744147EE483}"/>
              </a:ext>
            </a:extLst>
          </p:cNvPr>
          <p:cNvSpPr/>
          <p:nvPr/>
        </p:nvSpPr>
        <p:spPr>
          <a:xfrm>
            <a:off x="5966415" y="4093093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087920E-8295-4377-AAED-3ED0FA7B3034}"/>
              </a:ext>
            </a:extLst>
          </p:cNvPr>
          <p:cNvSpPr/>
          <p:nvPr/>
        </p:nvSpPr>
        <p:spPr>
          <a:xfrm>
            <a:off x="6655583" y="5273248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940CB5D3-CFC4-4E65-BAAA-52F05C085BB4}"/>
              </a:ext>
            </a:extLst>
          </p:cNvPr>
          <p:cNvSpPr/>
          <p:nvPr/>
        </p:nvSpPr>
        <p:spPr>
          <a:xfrm>
            <a:off x="7856837" y="5977606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F0724C2-23AE-430F-BCAC-39A6ADBFB090}"/>
              </a:ext>
            </a:extLst>
          </p:cNvPr>
          <p:cNvSpPr/>
          <p:nvPr/>
        </p:nvSpPr>
        <p:spPr>
          <a:xfrm>
            <a:off x="9284358" y="5966516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330B92C6-F82B-4F91-942E-C28C7168B3E2}"/>
              </a:ext>
            </a:extLst>
          </p:cNvPr>
          <p:cNvSpPr/>
          <p:nvPr/>
        </p:nvSpPr>
        <p:spPr>
          <a:xfrm>
            <a:off x="10494467" y="5279405"/>
            <a:ext cx="130131" cy="130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F1A9B3FF-AFB7-4E82-8DDE-B4D46DF5DDF4}"/>
              </a:ext>
            </a:extLst>
          </p:cNvPr>
          <p:cNvSpPr/>
          <p:nvPr/>
        </p:nvSpPr>
        <p:spPr>
          <a:xfrm rot="10800000" flipV="1">
            <a:off x="8501889" y="4844353"/>
            <a:ext cx="265641" cy="1279590"/>
          </a:xfrm>
          <a:custGeom>
            <a:avLst/>
            <a:gdLst>
              <a:gd name="connsiteX0" fmla="*/ 643 w 265641"/>
              <a:gd name="connsiteY0" fmla="*/ 1279590 h 1279590"/>
              <a:gd name="connsiteX1" fmla="*/ 265641 w 265641"/>
              <a:gd name="connsiteY1" fmla="*/ 1279590 h 1279590"/>
              <a:gd name="connsiteX2" fmla="*/ 265641 w 265641"/>
              <a:gd name="connsiteY2" fmla="*/ 339129 h 1279590"/>
              <a:gd name="connsiteX3" fmla="*/ 264998 w 265641"/>
              <a:gd name="connsiteY3" fmla="*/ 339129 h 1279590"/>
              <a:gd name="connsiteX4" fmla="*/ 132499 w 265641"/>
              <a:gd name="connsiteY4" fmla="*/ 0 h 1279590"/>
              <a:gd name="connsiteX5" fmla="*/ 0 w 265641"/>
              <a:gd name="connsiteY5" fmla="*/ 339129 h 1279590"/>
              <a:gd name="connsiteX6" fmla="*/ 643 w 265641"/>
              <a:gd name="connsiteY6" fmla="*/ 339129 h 127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641" h="1279590">
                <a:moveTo>
                  <a:pt x="643" y="1279590"/>
                </a:moveTo>
                <a:lnTo>
                  <a:pt x="265641" y="1279590"/>
                </a:lnTo>
                <a:lnTo>
                  <a:pt x="265641" y="339129"/>
                </a:lnTo>
                <a:lnTo>
                  <a:pt x="264998" y="339129"/>
                </a:lnTo>
                <a:lnTo>
                  <a:pt x="132499" y="0"/>
                </a:lnTo>
                <a:lnTo>
                  <a:pt x="0" y="339129"/>
                </a:lnTo>
                <a:lnTo>
                  <a:pt x="643" y="339129"/>
                </a:lnTo>
                <a:close/>
              </a:path>
            </a:pathLst>
          </a:custGeom>
          <a:gradFill flip="none" rotWithShape="1">
            <a:gsLst>
              <a:gs pos="12397">
                <a:srgbClr val="FFC301"/>
              </a:gs>
              <a:gs pos="0">
                <a:srgbClr val="FFC301"/>
              </a:gs>
              <a:gs pos="97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90C37502-287E-400D-B192-EE6E36980309}"/>
              </a:ext>
            </a:extLst>
          </p:cNvPr>
          <p:cNvSpPr/>
          <p:nvPr/>
        </p:nvSpPr>
        <p:spPr>
          <a:xfrm>
            <a:off x="8477294" y="5985096"/>
            <a:ext cx="302868" cy="2994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hlinkClick r:id="" action="ppaction://noaction"/>
            <a:extLst>
              <a:ext uri="{FF2B5EF4-FFF2-40B4-BE49-F238E27FC236}">
                <a16:creationId xmlns:a16="http://schemas.microsoft.com/office/drawing/2014/main" id="{5D32014D-DC75-4623-8F7F-8CBB28BF555A}"/>
              </a:ext>
            </a:extLst>
          </p:cNvPr>
          <p:cNvSpPr/>
          <p:nvPr/>
        </p:nvSpPr>
        <p:spPr>
          <a:xfrm>
            <a:off x="1197114" y="224208"/>
            <a:ext cx="2073071" cy="83419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</a:t>
            </a:r>
            <a:r>
              <a:rPr lang="en-US" sz="3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</a:p>
        </p:txBody>
      </p:sp>
      <p:sp>
        <p:nvSpPr>
          <p:cNvPr id="2" name="Heart 1">
            <a:hlinkClick r:id="" action="ppaction://noaction"/>
            <a:extLst>
              <a:ext uri="{FF2B5EF4-FFF2-40B4-BE49-F238E27FC236}">
                <a16:creationId xmlns:a16="http://schemas.microsoft.com/office/drawing/2014/main" id="{DB42F781-198B-8C88-A7A0-3C6D79BA501C}"/>
              </a:ext>
            </a:extLst>
          </p:cNvPr>
          <p:cNvSpPr/>
          <p:nvPr/>
        </p:nvSpPr>
        <p:spPr>
          <a:xfrm>
            <a:off x="11365266" y="5856733"/>
            <a:ext cx="471510" cy="76596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812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repeatCount="indefinite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CacVongQuayCuaChiecNonKy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9" grpId="0" animBg="1"/>
      <p:bldP spid="5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5F85A-45A7-43CC-8192-FED0CFC6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441" y="37799"/>
            <a:ext cx="2999509" cy="1325563"/>
          </a:xfrm>
        </p:spPr>
        <p:txBody>
          <a:bodyPr>
            <a:noAutofit/>
          </a:bodyPr>
          <a:lstStyle/>
          <a:p>
            <a:r>
              <a:rPr lang="en-US" sz="4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ED6F1-7562-4148-A8B2-C61BF7565E1D}"/>
              </a:ext>
            </a:extLst>
          </p:cNvPr>
          <p:cNvSpPr txBox="1"/>
          <p:nvPr/>
        </p:nvSpPr>
        <p:spPr>
          <a:xfrm>
            <a:off x="358037" y="1314870"/>
            <a:ext cx="133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E4AED211-5C95-4248-B483-0162E98F95DB}"/>
              </a:ext>
            </a:extLst>
          </p:cNvPr>
          <p:cNvSpPr/>
          <p:nvPr/>
        </p:nvSpPr>
        <p:spPr>
          <a:xfrm>
            <a:off x="748407" y="577902"/>
            <a:ext cx="3166317" cy="3627485"/>
          </a:xfrm>
          <a:prstGeom prst="star6">
            <a:avLst/>
          </a:prstGeom>
          <a:gradFill flip="none" rotWithShape="1">
            <a:gsLst>
              <a:gs pos="12397">
                <a:schemeClr val="accent4">
                  <a:lumMod val="40000"/>
                  <a:lumOff val="60000"/>
                </a:schemeClr>
              </a:gs>
              <a:gs pos="0">
                <a:srgbClr val="FFC301"/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B9293F42-ECA0-441C-AC16-E23EDA1DC65A}"/>
              </a:ext>
            </a:extLst>
          </p:cNvPr>
          <p:cNvSpPr/>
          <p:nvPr/>
        </p:nvSpPr>
        <p:spPr>
          <a:xfrm>
            <a:off x="874910" y="708269"/>
            <a:ext cx="2919500" cy="3344720"/>
          </a:xfrm>
          <a:prstGeom prst="star6">
            <a:avLst/>
          </a:prstGeom>
          <a:gradFill flip="none" rotWithShape="1">
            <a:gsLst>
              <a:gs pos="12397">
                <a:schemeClr val="accent4">
                  <a:lumMod val="40000"/>
                  <a:lumOff val="60000"/>
                </a:schemeClr>
              </a:gs>
              <a:gs pos="0">
                <a:srgbClr val="FFC301"/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7">
            <a:extLst>
              <a:ext uri="{FF2B5EF4-FFF2-40B4-BE49-F238E27FC236}">
                <a16:creationId xmlns:a16="http://schemas.microsoft.com/office/drawing/2014/main" id="{B26D0AE5-BD12-4D88-978E-4C538536254A}"/>
              </a:ext>
            </a:extLst>
          </p:cNvPr>
          <p:cNvSpPr txBox="1">
            <a:spLocks/>
          </p:cNvSpPr>
          <p:nvPr/>
        </p:nvSpPr>
        <p:spPr>
          <a:xfrm>
            <a:off x="1046543" y="1270105"/>
            <a:ext cx="2558483" cy="224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b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3E258E-81B0-4943-B609-F1B247B3D984}"/>
              </a:ext>
            </a:extLst>
          </p:cNvPr>
          <p:cNvSpPr txBox="1">
            <a:spLocks/>
          </p:cNvSpPr>
          <p:nvPr/>
        </p:nvSpPr>
        <p:spPr>
          <a:xfrm>
            <a:off x="4143859" y="1574905"/>
            <a:ext cx="8048141" cy="794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Tx/>
              <a:buChar char="-"/>
            </a:pP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r>
              <a:rPr lang="en-US" sz="3300" dirty="0">
                <a:solidFill>
                  <a:srgbClr val="002060"/>
                </a:solidFill>
                <a:latin typeface="UVN Van" panose="00000400000000000000" pitchFamily="2" charset="0"/>
              </a:rPr>
              <a:t>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DB65755-6B4B-44D3-BAC1-7F3625E1DB62}"/>
              </a:ext>
            </a:extLst>
          </p:cNvPr>
          <p:cNvSpPr txBox="1">
            <a:spLocks/>
          </p:cNvSpPr>
          <p:nvPr/>
        </p:nvSpPr>
        <p:spPr>
          <a:xfrm>
            <a:off x="3914724" y="2674741"/>
            <a:ext cx="8438510" cy="1676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457200" indent="-457200">
              <a:buFontTx/>
              <a:buChar char="-"/>
            </a:pPr>
            <a:endParaRPr lang="en-US" sz="3300" dirty="0">
              <a:solidFill>
                <a:srgbClr val="002060"/>
              </a:solidFill>
              <a:latin typeface="UVN Van" panose="00000400000000000000" pitchFamily="2" charset="0"/>
            </a:endParaRPr>
          </a:p>
        </p:txBody>
      </p:sp>
      <p:pic>
        <p:nvPicPr>
          <p:cNvPr id="19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324B8C-7642-4665-8491-23E7F135C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514" y="965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120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64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4000">
              <a:schemeClr val="accent2">
                <a:lumMod val="20000"/>
                <a:lumOff val="80000"/>
              </a:schemeClr>
            </a:gs>
            <a:gs pos="68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416696" y="576103"/>
            <a:ext cx="5281490" cy="527869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AE0324-1C13-48CA-8F19-F4B623B97BA9}"/>
              </a:ext>
            </a:extLst>
          </p:cNvPr>
          <p:cNvCxnSpPr>
            <a:stCxn id="2" idx="0"/>
            <a:endCxn id="2" idx="4"/>
          </p:cNvCxnSpPr>
          <p:nvPr/>
        </p:nvCxnSpPr>
        <p:spPr>
          <a:xfrm flipH="1">
            <a:off x="5489153" y="916313"/>
            <a:ext cx="1136578" cy="4598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4E4652-9C66-4E9E-A248-B42EAC7DA7D5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3758300" y="2647166"/>
            <a:ext cx="4598283" cy="1136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BDA75-4028-4E96-A99F-B0844F068241}"/>
              </a:ext>
            </a:extLst>
          </p:cNvPr>
          <p:cNvCxnSpPr>
            <a:stCxn id="2" idx="1"/>
            <a:endCxn id="2" idx="5"/>
          </p:cNvCxnSpPr>
          <p:nvPr/>
        </p:nvCxnSpPr>
        <p:spPr>
          <a:xfrm>
            <a:off x="4833544" y="1187875"/>
            <a:ext cx="2447795" cy="4055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D6E452-3901-4CAB-AAE9-8E12981F4455}"/>
              </a:ext>
            </a:extLst>
          </p:cNvPr>
          <p:cNvCxnSpPr>
            <a:stCxn id="2" idx="1"/>
            <a:endCxn id="2" idx="5"/>
          </p:cNvCxnSpPr>
          <p:nvPr/>
        </p:nvCxnSpPr>
        <p:spPr>
          <a:xfrm>
            <a:off x="4833544" y="1187875"/>
            <a:ext cx="2447795" cy="4055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B6C3C8-ECE0-4D8E-BFC9-B873A52A0FB7}"/>
              </a:ext>
            </a:extLst>
          </p:cNvPr>
          <p:cNvCxnSpPr>
            <a:stCxn id="2" idx="7"/>
            <a:endCxn id="2" idx="3"/>
          </p:cNvCxnSpPr>
          <p:nvPr/>
        </p:nvCxnSpPr>
        <p:spPr>
          <a:xfrm flipH="1">
            <a:off x="4029862" y="1991557"/>
            <a:ext cx="4055159" cy="2447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02">
            <a:extLst>
              <a:ext uri="{FF2B5EF4-FFF2-40B4-BE49-F238E27FC236}">
                <a16:creationId xmlns:a16="http://schemas.microsoft.com/office/drawing/2014/main" id="{680E7F8D-F1F8-4CF2-A71F-C47BC0527F3D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689108" y="847121"/>
            <a:ext cx="4736667" cy="4736667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000C5F6-A735-4235-B7F4-B12E01A34FD0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9D15F7E-D02E-46E0-9C7F-D6D0FCC1910F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EF692FB-FC44-4620-BE0A-59DAE8BDB539}"/>
                </a:ext>
              </a:extLst>
            </p:cNvPr>
            <p:cNvCxnSpPr>
              <a:stCxn id="2" idx="2"/>
              <a:endCxn id="2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94E5C9-D388-4D99-9A7D-F4E8631F61E1}"/>
                </a:ext>
              </a:extLst>
            </p:cNvPr>
            <p:cNvCxnSpPr>
              <a:stCxn id="2" idx="7"/>
              <a:endCxn id="2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D3F1BE4-A789-427F-BDE9-234F2975043B}"/>
                </a:ext>
              </a:extLst>
            </p:cNvPr>
            <p:cNvCxnSpPr>
              <a:stCxn id="2" idx="1"/>
              <a:endCxn id="2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71CE995-D058-402C-9A8B-80230DAA102F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288699B-4B49-49B8-830B-D67F7CF93F3C}"/>
                </a:ext>
              </a:extLst>
            </p:cNvPr>
            <p:cNvSpPr/>
            <p:nvPr/>
          </p:nvSpPr>
          <p:spPr>
            <a:xfrm rot="14753264">
              <a:off x="5638848" y="2438317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8BC34BF-0483-4E4D-B497-280DEF033ACA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F83D4CF-16F0-4866-BE44-367A8E961DCD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CBF01C7-A7C8-45D2-BB13-24B30E1D7D88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49A73F2-5709-40AC-8E4D-98392961F3D7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1E3191D-FBD4-4C46-8529-085F4E0C1552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F0D2CBB-E575-4E12-BC18-8648622BAAB5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32" name="Down Arrow 31">
            <a:extLst>
              <a:ext uri="{FF2B5EF4-FFF2-40B4-BE49-F238E27FC236}">
                <a16:creationId xmlns:a16="http://schemas.microsoft.com/office/drawing/2014/main" id="{932B8769-E4BE-4C7A-AC24-D9CEF2E2F0DF}"/>
              </a:ext>
            </a:extLst>
          </p:cNvPr>
          <p:cNvSpPr/>
          <p:nvPr/>
        </p:nvSpPr>
        <p:spPr>
          <a:xfrm rot="5400000">
            <a:off x="8428411" y="2480329"/>
            <a:ext cx="685800" cy="1066800"/>
          </a:xfrm>
          <a:prstGeom prst="downArrow">
            <a:avLst/>
          </a:prstGeom>
          <a:gradFill>
            <a:gsLst>
              <a:gs pos="0">
                <a:srgbClr val="FFFF00"/>
              </a:gs>
              <a:gs pos="28000">
                <a:srgbClr val="00B050"/>
              </a:gs>
              <a:gs pos="72000">
                <a:srgbClr val="92D050"/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1EDF823-2518-402F-B6B3-E7D63B8E4448}"/>
              </a:ext>
            </a:extLst>
          </p:cNvPr>
          <p:cNvSpPr/>
          <p:nvPr/>
        </p:nvSpPr>
        <p:spPr>
          <a:xfrm>
            <a:off x="1001442" y="4719367"/>
            <a:ext cx="1990247" cy="776288"/>
          </a:xfrm>
          <a:prstGeom prst="ellipse">
            <a:avLst/>
          </a:prstGeom>
          <a:gradFill>
            <a:gsLst>
              <a:gs pos="1948">
                <a:schemeClr val="accent1">
                  <a:lumMod val="5000"/>
                  <a:lumOff val="95000"/>
                </a:schemeClr>
              </a:gs>
              <a:gs pos="18000">
                <a:schemeClr val="accent1">
                  <a:lumMod val="5000"/>
                  <a:lumOff val="95000"/>
                </a:schemeClr>
              </a:gs>
              <a:gs pos="34000">
                <a:schemeClr val="accent2">
                  <a:lumMod val="20000"/>
                  <a:lumOff val="80000"/>
                </a:schemeClr>
              </a:gs>
              <a:gs pos="68000">
                <a:srgbClr val="FFFF00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</a:rPr>
              <a:t>Quay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2C660E-97B9-44A1-859A-E5BD451828B4}"/>
              </a:ext>
            </a:extLst>
          </p:cNvPr>
          <p:cNvSpPr txBox="1"/>
          <p:nvPr/>
        </p:nvSpPr>
        <p:spPr>
          <a:xfrm>
            <a:off x="1236663" y="5908675"/>
            <a:ext cx="611187" cy="46196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5880672" y="3013729"/>
            <a:ext cx="358884" cy="349429"/>
          </a:xfrm>
          <a:prstGeom prst="ellipse">
            <a:avLst/>
          </a:prstGeom>
          <a:gradFill>
            <a:gsLst>
              <a:gs pos="0">
                <a:srgbClr val="FFFF00"/>
              </a:gs>
              <a:gs pos="28000">
                <a:srgbClr val="00B050"/>
              </a:gs>
              <a:gs pos="72000">
                <a:srgbClr val="92D050"/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2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311400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TC2: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419100"/>
            <a:ext cx="80264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/>
            <a:endParaRPr lang="en-US" sz="58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-nen-to-chuc-tro-choi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834" y="5024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178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311400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TC2: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419100"/>
            <a:ext cx="80264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/>
            <a:endParaRPr lang="en-US" sz="58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461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5931"/>
            <a:ext cx="11225048" cy="4004441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TC4: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rò choi la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52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8322" y="2488245"/>
            <a:ext cx="3026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ếm vui cùng số 8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215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5099</TotalTime>
  <Words>163</Words>
  <Application>Microsoft Office PowerPoint</Application>
  <PresentationFormat>Widescreen</PresentationFormat>
  <Paragraphs>40</Paragraphs>
  <Slides>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UVN Van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Vòng quay  kì diệu</vt:lpstr>
      <vt:lpstr>Cách chơi:</vt:lpstr>
      <vt:lpstr>PowerPoint Presentation</vt:lpstr>
      <vt:lpstr>TC2: Xúc sắc vui nhộn</vt:lpstr>
      <vt:lpstr>TC2: Xúc sắc vui nhộn</vt:lpstr>
      <vt:lpstr>TC4: Đội nào nhanh hơn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DOAN</dc:creator>
  <cp:lastModifiedBy>Admin</cp:lastModifiedBy>
  <cp:revision>197</cp:revision>
  <dcterms:created xsi:type="dcterms:W3CDTF">2022-10-23T15:26:49Z</dcterms:created>
  <dcterms:modified xsi:type="dcterms:W3CDTF">2025-11-17T17:08:20Z</dcterms:modified>
</cp:coreProperties>
</file>