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64" r:id="rId3"/>
    <p:sldId id="299" r:id="rId4"/>
    <p:sldId id="307" r:id="rId5"/>
    <p:sldId id="301" r:id="rId6"/>
    <p:sldId id="308" r:id="rId7"/>
    <p:sldId id="305" r:id="rId8"/>
    <p:sldId id="306" r:id="rId9"/>
    <p:sldId id="273" r:id="rId10"/>
    <p:sldId id="28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597" autoAdjust="0"/>
    <p:restoredTop sz="94660" autoAdjust="0"/>
  </p:normalViewPr>
  <p:slideViewPr>
    <p:cSldViewPr showGuides="1">
      <p:cViewPr varScale="1">
        <p:scale>
          <a:sx n="91" d="100"/>
          <a:sy n="91" d="100"/>
        </p:scale>
        <p:origin x="792" y="90"/>
      </p:cViewPr>
      <p:guideLst>
        <p:guide orient="horz" pos="2167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t>Click to edit Master title style</a:t>
            </a:r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fld id="{1D8BD707-D9CF-40AE-B4C6-C98DA3205C09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7.jpeg"/><Relationship Id="rId2" Type="http://schemas.openxmlformats.org/officeDocument/2006/relationships/video" Target="file:///C:\Users\pc\Documents\nh&#7841;c%20m&#249;a%20h&#232;%20&#273;&#7871;n.mp4" TargetMode="External"/><Relationship Id="rId1" Type="http://schemas.microsoft.com/office/2007/relationships/media" Target="file:///C:\Users\pc\Documents\nh&#7841;c%20m&#249;a%20h&#232;%20&#273;&#7871;n.mp4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ảnh nề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2575" y="0"/>
            <a:ext cx="9121775" cy="68554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2385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2895600"/>
            <a:ext cx="8317230" cy="292481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NGÔN NGỮ</a:t>
            </a:r>
            <a:b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45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44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45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444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altLang="en-US" sz="444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4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NB “</a:t>
            </a:r>
            <a:r>
              <a:rPr lang="vi-VN" altLang="en-US" sz="444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Màu vàng</a:t>
            </a:r>
            <a:r>
              <a:rPr lang="en-US" sz="444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br>
              <a:rPr lang="en-US" sz="444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100" b="1" dirty="0" err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31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1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: 24-36 </a:t>
            </a:r>
            <a:r>
              <a:rPr lang="en-US" sz="3100" b="1" dirty="0" err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1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000" b="1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52800" y="76200"/>
            <a:ext cx="51257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PHƯỜNG PHÚC LỢI  TRƯỜNG MẦM NON BAN MAI XANH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2108B9F-7766-9935-271C-B91391A6C5E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2742" y="797560"/>
            <a:ext cx="1625836" cy="158917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be3b6afa82037b4fbd957df3cd1fbc7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2362200"/>
            <a:ext cx="5376545" cy="3028315"/>
          </a:xfrm>
        </p:spPr>
      </p:pic>
      <p:pic>
        <p:nvPicPr>
          <p:cNvPr id="10" name="Content Placeholder 9" descr="hình nền 3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0" y="22860"/>
            <a:ext cx="12192000" cy="68357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76400" y="990600"/>
            <a:ext cx="94189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ết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endParaRPr lang="en-US" sz="6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ảnh nền 1"/>
          <p:cNvPicPr>
            <a:picLocks noGrp="1" noChangeAspect="1"/>
          </p:cNvPicPr>
          <p:nvPr>
            <p:ph sz="half" idx="1"/>
          </p:nvPr>
        </p:nvPicPr>
        <p:blipFill>
          <a:blip r:embed="rId5"/>
          <a:stretch>
            <a:fillRect/>
          </a:stretch>
        </p:blipFill>
        <p:spPr>
          <a:xfrm>
            <a:off x="1524000" y="0"/>
            <a:ext cx="9144000" cy="68370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vi-VN" dirty="0"/>
              <a:t>Cô và trẻ đọc bài thơ: Cái Bát</a:t>
            </a:r>
          </a:p>
        </p:txBody>
      </p:sp>
      <p:pic>
        <p:nvPicPr>
          <p:cNvPr id="11" name="nhạc mùa hè đến">
            <a:hlinkClick r:id="" action="ppaction://media"/>
          </p:cNvPr>
          <p:cNvPicPr>
            <a:picLocks noGrp="1"/>
          </p:cNvPicPr>
          <p:nvPr>
            <p:ph sz="half" idx="2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922669" y="1600200"/>
            <a:ext cx="2543759" cy="452596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814225" y="762000"/>
            <a:ext cx="309880" cy="70675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pic>
        <p:nvPicPr>
          <p:cNvPr id="5" name="Picture 4" descr="ảnh nền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609600" y="-76200"/>
            <a:ext cx="12769850" cy="7971155"/>
          </a:xfrm>
          <a:prstGeom prst="rect">
            <a:avLst/>
          </a:prstGeom>
        </p:spPr>
      </p:pic>
      <p:sp>
        <p:nvSpPr>
          <p:cNvPr id="9" name="Text Box 8"/>
          <p:cNvSpPr txBox="1"/>
          <p:nvPr/>
        </p:nvSpPr>
        <p:spPr>
          <a:xfrm>
            <a:off x="1699895" y="2971800"/>
            <a:ext cx="689927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4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trò chuyện với trẻ về lớp học và dẫn dắt vào bài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video>
              <p:cMediaNode>
                <p:cTn id="2" fill="hold" display="1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7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ảnh nề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8" name="Picture 7" descr="ảnh nề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445" y="635"/>
            <a:ext cx="12220575" cy="6858000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2590800" y="2514600"/>
            <a:ext cx="764730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biết đồ vật </a:t>
            </a:r>
          </a:p>
          <a:p>
            <a:r>
              <a:rPr lang="vi-VN" alt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màu vàng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Bóng tập Pickleball vàng chính hãng - HVShop">
            <a:extLst>
              <a:ext uri="{FF2B5EF4-FFF2-40B4-BE49-F238E27FC236}">
                <a16:creationId xmlns:a16="http://schemas.microsoft.com/office/drawing/2014/main" id="{C9B05B8E-E130-C0D1-F897-BAEBB45654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61"/>
          <a:stretch>
            <a:fillRect/>
          </a:stretch>
        </p:blipFill>
        <p:spPr bwMode="auto">
          <a:xfrm>
            <a:off x="28184" y="838199"/>
            <a:ext cx="6067816" cy="6125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Quả Bóng Nhựa Màu Vàng Hình ảnh Sẵn có - Tải xuống Hình ảnh Ngay bây giờ - Bong  bóng - Cấu trúc vật lý, Bóng - Hiện tượng ánh sáng, Bóng -">
            <a:extLst>
              <a:ext uri="{FF2B5EF4-FFF2-40B4-BE49-F238E27FC236}">
                <a16:creationId xmlns:a16="http://schemas.microsoft.com/office/drawing/2014/main" id="{A2983060-563C-2F0A-CD44-E06E613847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28" r="19607"/>
          <a:stretch>
            <a:fillRect/>
          </a:stretch>
        </p:blipFill>
        <p:spPr bwMode="auto">
          <a:xfrm>
            <a:off x="6248400" y="245799"/>
            <a:ext cx="5715000" cy="6168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80157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NF96010- Áo thun trẻ em tay ngắn in chữ Mẹ Là Mom">
            <a:extLst>
              <a:ext uri="{FF2B5EF4-FFF2-40B4-BE49-F238E27FC236}">
                <a16:creationId xmlns:a16="http://schemas.microsoft.com/office/drawing/2014/main" id="{1415BAB4-37FF-CC81-B252-4236CFBCEA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28600"/>
            <a:ext cx="6132689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ình ảnh Mũ Màu Vàng PNG, Vector, PSD, và biểu tượng để tải về miễn phí |  pngtree">
            <a:extLst>
              <a:ext uri="{FF2B5EF4-FFF2-40B4-BE49-F238E27FC236}">
                <a16:creationId xmlns:a16="http://schemas.microsoft.com/office/drawing/2014/main" id="{B7757E5F-F1B8-FFC0-8FC5-A9E457B75E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-625258"/>
            <a:ext cx="8458200" cy="746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296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Đồ chơi tắm vịt vàng Duckie Playgro, cho bé từ 6 tháng – playgro.vn">
            <a:extLst>
              <a:ext uri="{FF2B5EF4-FFF2-40B4-BE49-F238E27FC236}">
                <a16:creationId xmlns:a16="http://schemas.microsoft.com/office/drawing/2014/main" id="{606A216D-4018-FB75-3DB0-B6701420DB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-26581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ình ảnh Xe ô Tô đồ Chơi Màu Vàng PNG , Màu Vàng, Chiếc Xe đồ Chơi, Xe PNG  trong suốt và Vector để tải xuống miễn phí">
            <a:extLst>
              <a:ext uri="{FF2B5EF4-FFF2-40B4-BE49-F238E27FC236}">
                <a16:creationId xmlns:a16="http://schemas.microsoft.com/office/drawing/2014/main" id="{CA3132AD-4B5C-3FC0-E4EC-0795205C3A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0"/>
            <a:ext cx="102854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6570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ải xuống (1)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668270" y="3001010"/>
            <a:ext cx="2657475" cy="1724025"/>
          </a:xfrm>
        </p:spPr>
      </p:pic>
      <p:pic>
        <p:nvPicPr>
          <p:cNvPr id="3" name="Content Placeholder 2" descr="ảnh nền 2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620" y="0"/>
            <a:ext cx="12189460" cy="68453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0" y="1905000"/>
            <a:ext cx="1222756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</a:t>
            </a:r>
            <a:r>
              <a:rPr lang="vi-VN" altLang="en-US" sz="6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chơi: </a:t>
            </a:r>
            <a:endParaRPr lang="vi-VN" altLang="en-US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alt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“</a:t>
            </a:r>
            <a:r>
              <a:rPr lang="vi-VN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 đi siêu thị</a:t>
            </a:r>
            <a:r>
              <a:rPr lang="en-VN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58</Words>
  <Application>Microsoft Office PowerPoint</Application>
  <PresentationFormat>Widescreen</PresentationFormat>
  <Paragraphs>9</Paragraphs>
  <Slides>10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Times New Roman</vt:lpstr>
      <vt:lpstr>Arial</vt:lpstr>
      <vt:lpstr>1_Default Design</vt:lpstr>
      <vt:lpstr>     LĨNH VỰC PHÁT TRIỂN NGÔN NGỮ Đề tài: NB “ Màu vàng” Lứa tuổi: 24-36 tháng  </vt:lpstr>
      <vt:lpstr>Cô và trẻ đọc bài thơ: Cái Bát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Techsi.vn</cp:lastModifiedBy>
  <cp:revision>41</cp:revision>
  <dcterms:created xsi:type="dcterms:W3CDTF">2006-08-16T00:00:00Z</dcterms:created>
  <dcterms:modified xsi:type="dcterms:W3CDTF">2025-11-13T08:59:57Z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A527CEFFE62A4ACCB67A51D9FA97FD48_13</vt:lpwstr>
  </property>
  <property fmtid="{D5CDD505-2E9C-101B-9397-08002B2CF9AE}" pid="3" name="KSOProductBuildVer">
    <vt:lpwstr>1033-12.2.0.18283</vt:lpwstr>
  </property>
</Properties>
</file>