
<file path=[Content_Types].xml><?xml version="1.0" encoding="utf-8"?>
<Types xmlns="http://schemas.openxmlformats.org/package/2006/content-types">
  <Default Extension="png" ContentType="image/png"/>
  <Default Extension="mp3" ContentType="audio/mpeg"/>
  <Default Extension="wma" ContentType="audio/x-ms-wma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0" r:id="rId4"/>
    <p:sldId id="259" r:id="rId5"/>
    <p:sldId id="262" r:id="rId6"/>
    <p:sldId id="258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77" d="100"/>
          <a:sy n="77" d="100"/>
        </p:scale>
        <p:origin x="1014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5BEB3-B6F0-4B8A-97C3-7CD4E6895B76}" type="datetimeFigureOut">
              <a:rPr lang="en-US" smtClean="0"/>
              <a:t>11/13/2025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60771-1D66-4361-B9A0-A4D1A7FBA2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6503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5BEB3-B6F0-4B8A-97C3-7CD4E6895B76}" type="datetimeFigureOut">
              <a:rPr lang="en-US" smtClean="0"/>
              <a:t>11/13/2025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60771-1D66-4361-B9A0-A4D1A7FBA2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93881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5BEB3-B6F0-4B8A-97C3-7CD4E6895B76}" type="datetimeFigureOut">
              <a:rPr lang="en-US" smtClean="0"/>
              <a:t>11/13/2025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60771-1D66-4361-B9A0-A4D1A7FBA2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97871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5BEB3-B6F0-4B8A-97C3-7CD4E6895B76}" type="datetimeFigureOut">
              <a:rPr lang="en-US" smtClean="0"/>
              <a:t>11/13/2025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60771-1D66-4361-B9A0-A4D1A7FBA2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97946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5BEB3-B6F0-4B8A-97C3-7CD4E6895B76}" type="datetimeFigureOut">
              <a:rPr lang="en-US" smtClean="0"/>
              <a:t>11/13/2025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60771-1D66-4361-B9A0-A4D1A7FBA2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81346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5BEB3-B6F0-4B8A-97C3-7CD4E6895B76}" type="datetimeFigureOut">
              <a:rPr lang="en-US" smtClean="0"/>
              <a:t>11/13/2025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60771-1D66-4361-B9A0-A4D1A7FBA2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65061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5BEB3-B6F0-4B8A-97C3-7CD4E6895B76}" type="datetimeFigureOut">
              <a:rPr lang="en-US" smtClean="0"/>
              <a:t>11/13/2025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60771-1D66-4361-B9A0-A4D1A7FBA2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12924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5BEB3-B6F0-4B8A-97C3-7CD4E6895B76}" type="datetimeFigureOut">
              <a:rPr lang="en-US" smtClean="0"/>
              <a:t>11/13/2025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60771-1D66-4361-B9A0-A4D1A7FBA2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51280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5BEB3-B6F0-4B8A-97C3-7CD4E6895B76}" type="datetimeFigureOut">
              <a:rPr lang="en-US" smtClean="0"/>
              <a:t>11/13/2025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60771-1D66-4361-B9A0-A4D1A7FBA2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15606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5BEB3-B6F0-4B8A-97C3-7CD4E6895B76}" type="datetimeFigureOut">
              <a:rPr lang="en-US" smtClean="0"/>
              <a:t>11/13/2025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60771-1D66-4361-B9A0-A4D1A7FBA2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4756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5BEB3-B6F0-4B8A-97C3-7CD4E6895B76}" type="datetimeFigureOut">
              <a:rPr lang="en-US" smtClean="0"/>
              <a:t>11/13/2025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60771-1D66-4361-B9A0-A4D1A7FBA2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42870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D5BEB3-B6F0-4B8A-97C3-7CD4E6895B76}" type="datetimeFigureOut">
              <a:rPr lang="en-US" smtClean="0"/>
              <a:t>11/13/2025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B60771-1D66-4361-B9A0-A4D1A7FBA2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31355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media" Target="../media/media2.mp3"/><Relationship Id="rId7" Type="http://schemas.openxmlformats.org/officeDocument/2006/relationships/image" Target="../media/image4.png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6" Type="http://schemas.openxmlformats.org/officeDocument/2006/relationships/image" Target="../media/image3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.mp3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ma"/><Relationship Id="rId1" Type="http://schemas.microsoft.com/office/2007/relationships/media" Target="../media/media4.wma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613891" y="859691"/>
            <a:ext cx="69642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</a:t>
            </a:r>
            <a:r>
              <a:rPr lang="en-US" sz="24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PHƯỜNG PHÚC LỢI</a:t>
            </a:r>
            <a:r>
              <a:rPr lang="en-US" sz="24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4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BAN MAI XANH</a:t>
            </a:r>
            <a:endParaRPr lang="en-US" sz="2400" b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24000" y="3111844"/>
            <a:ext cx="101600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THẨM MỸ</a:t>
            </a:r>
          </a:p>
          <a:p>
            <a:pPr algn="ctr">
              <a:spcAft>
                <a:spcPts val="0"/>
              </a:spcAft>
            </a:pPr>
            <a:r>
              <a:rPr lang="en-US" sz="36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ĐỀ TÀI</a:t>
            </a:r>
            <a:r>
              <a:rPr lang="pt-BR" sz="2000" b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pt-BR" sz="3600" b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VĐMH: Gà trống thổi kèn.</a:t>
            </a:r>
            <a:endParaRPr lang="en-US" sz="3600" b="1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  <a:tabLst>
                <a:tab pos="628650" algn="l"/>
              </a:tabLst>
            </a:pPr>
            <a:r>
              <a:rPr lang="it-IT" sz="3600" b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Nghe hát:</a:t>
            </a:r>
            <a:r>
              <a:rPr lang="pt-BR" sz="3600" b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Gà gáy le te</a:t>
            </a:r>
            <a:endParaRPr lang="en-US" sz="3600" b="1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571500" indent="-571500" algn="ctr">
              <a:buFontTx/>
              <a:buChar char="-"/>
            </a:pPr>
            <a:r>
              <a:rPr lang="it-IT" sz="3600" b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TCÂN</a:t>
            </a:r>
            <a:r>
              <a:rPr lang="it-IT" sz="3600" b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pt-BR" sz="3600" b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Nghe âm thanh và bắt </a:t>
            </a:r>
            <a:r>
              <a:rPr lang="pt-BR" sz="3600" b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chước</a:t>
            </a:r>
          </a:p>
          <a:p>
            <a:pPr algn="ctr"/>
            <a:r>
              <a:rPr lang="pt-BR" sz="36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viên: Phạm Thị Minh Thúy</a:t>
            </a:r>
          </a:p>
          <a:p>
            <a:pPr algn="ctr"/>
            <a:r>
              <a:rPr lang="pt-BR" sz="3200" b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 học: 2025-2026</a:t>
            </a:r>
            <a:endParaRPr lang="en-US" sz="2800" b="1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Freeform 20"/>
          <p:cNvSpPr/>
          <p:nvPr/>
        </p:nvSpPr>
        <p:spPr>
          <a:xfrm>
            <a:off x="5614294" y="1841480"/>
            <a:ext cx="1275022" cy="1238289"/>
          </a:xfrm>
          <a:custGeom>
            <a:avLst/>
            <a:gdLst/>
            <a:ahLst/>
            <a:cxnLst/>
            <a:rect l="l" t="t" r="r" b="b"/>
            <a:pathLst>
              <a:path w="1464455" h="1464455">
                <a:moveTo>
                  <a:pt x="0" y="0"/>
                </a:moveTo>
                <a:lnTo>
                  <a:pt x="1464455" y="0"/>
                </a:lnTo>
                <a:lnTo>
                  <a:pt x="1464455" y="1464455"/>
                </a:lnTo>
                <a:lnTo>
                  <a:pt x="0" y="146445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248129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Mua he den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92800" y="3797300"/>
            <a:ext cx="406400" cy="406400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8818" y="-297"/>
            <a:ext cx="12229636" cy="685859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078181" y="3780840"/>
            <a:ext cx="95319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pt-BR" sz="5400" b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VĐMH: Gà trống thổi kèn.</a:t>
            </a:r>
            <a:endParaRPr lang="en-US" sz="5400" b="1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Ga-Trong-Thoi-Ken-Be-Minh-Vy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679709" y="562652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249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45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21081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818" y="-297"/>
            <a:ext cx="12229636" cy="685859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12291" y="3343563"/>
            <a:ext cx="661323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 cho trẻ vận động :</a:t>
            </a:r>
          </a:p>
          <a:p>
            <a:pPr algn="ctr"/>
            <a:r>
              <a:rPr lang="en-US" sz="48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Cả lớp</a:t>
            </a:r>
          </a:p>
          <a:p>
            <a:pPr algn="ctr"/>
            <a:r>
              <a:rPr lang="en-US" sz="48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Từng tổ</a:t>
            </a:r>
          </a:p>
          <a:p>
            <a:pPr algn="ctr"/>
            <a:r>
              <a:rPr lang="en-US" sz="48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Cá nhân</a:t>
            </a:r>
            <a:endParaRPr lang="en-US" sz="48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4310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57" y="0"/>
            <a:ext cx="12193057" cy="685859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80646" y="3539629"/>
            <a:ext cx="86914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 </a:t>
            </a:r>
            <a:r>
              <a:rPr lang="pt-BR" sz="54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hát: Gà gáy le te</a:t>
            </a:r>
            <a:endParaRPr lang="en-US" sz="5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Ga gay le te (65 )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05091" y="5504912"/>
            <a:ext cx="406400" cy="406400"/>
          </a:xfrm>
        </p:spPr>
      </p:pic>
    </p:spTree>
    <p:extLst>
      <p:ext uri="{BB962C8B-B14F-4D97-AF65-F5344CB8AC3E}">
        <p14:creationId xmlns:p14="http://schemas.microsoft.com/office/powerpoint/2010/main" val="1372016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7455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41745" y="0"/>
            <a:ext cx="12778081" cy="685859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608501" y="3846605"/>
            <a:ext cx="797098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it-IT" sz="5400" b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TCÂN: </a:t>
            </a:r>
            <a:r>
              <a:rPr lang="pt-BR" sz="5400" b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Nghe âm thanh và bắt chước</a:t>
            </a:r>
            <a:endParaRPr lang="en-US" sz="5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bat chuoc tieng keu con va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273309" y="602656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3602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21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9442"/>
            <a:ext cx="12193057" cy="6876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1114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</TotalTime>
  <Words>85</Words>
  <Application>Microsoft Office PowerPoint</Application>
  <PresentationFormat>Widescreen</PresentationFormat>
  <Paragraphs>14</Paragraphs>
  <Slides>6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1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KHANH PRO</dc:creator>
  <cp:lastModifiedBy>Techsi.vn</cp:lastModifiedBy>
  <cp:revision>9</cp:revision>
  <dcterms:created xsi:type="dcterms:W3CDTF">2024-08-05T13:15:40Z</dcterms:created>
  <dcterms:modified xsi:type="dcterms:W3CDTF">2025-11-13T09:44:05Z</dcterms:modified>
</cp:coreProperties>
</file>