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53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2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3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15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6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6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3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39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6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1DA21-BACD-46F8-AA98-F1872324419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46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42896" y="23801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TRƯỜNG MẦM NON BAN MAI XANH</a:t>
            </a:r>
            <a:endParaRPr lang="vi-VN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A127CE-96AF-B5A5-C70F-A28D5C726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346" y="884347"/>
            <a:ext cx="981308" cy="974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4"/>
          <p:cNvSpPr txBox="1"/>
          <p:nvPr/>
        </p:nvSpPr>
        <p:spPr>
          <a:xfrm>
            <a:off x="3464876" y="2190713"/>
            <a:ext cx="5262245" cy="521970"/>
          </a:xfrm>
          <a:prstGeom prst="rect">
            <a:avLst/>
          </a:prstGeom>
          <a:noFill/>
        </p:spPr>
        <p:txBody>
          <a:bodyPr>
            <a:prstTxWarp prst="textChevron">
              <a:avLst/>
            </a:prstTxWarp>
            <a:spAutoFit/>
          </a:bodyPr>
          <a:lstStyle/>
          <a:p>
            <a:r>
              <a:rPr lang="en-US" sz="2800" noProof="1">
                <a:solidFill>
                  <a:srgbClr val="0070C0"/>
                </a:solidFill>
              </a:rPr>
              <a:t>Trường mầm non </a:t>
            </a:r>
            <a:r>
              <a:rPr lang="en-US" sz="2800" noProof="1" smtClean="0">
                <a:solidFill>
                  <a:srgbClr val="0070C0"/>
                </a:solidFill>
              </a:rPr>
              <a:t>Ban Mai Xanh</a:t>
            </a:r>
            <a:endParaRPr lang="en-US" sz="2800" noProof="1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64876" y="3134142"/>
            <a:ext cx="6906506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Trèo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1,5m</a:t>
            </a:r>
          </a:p>
          <a:p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MGN 4-5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12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3163613" y="170031"/>
            <a:ext cx="6096000" cy="65179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I. </a:t>
            </a:r>
            <a:r>
              <a:rPr lang="it-IT" sz="32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MỤC ĐÍCH – YÊU CẦU</a:t>
            </a:r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  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 Trẻ biết trèo qua ghế, 2 tay vịn thành băng ghế bước từng chân qua bên kia.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32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II.CHUẨN BỊ</a:t>
            </a:r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Lớp sạch, thoáng mát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Trò chơi “Chuyền trứng”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Nơ thể dục 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Nhạc thể dục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Ghế thể dục</a:t>
            </a:r>
            <a:endParaRPr lang="en-US" sz="32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02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4000+ Thank you &amp; hình ảnh cảm ơn đẹp nhất - Pixab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9316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93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2</cp:revision>
  <dcterms:created xsi:type="dcterms:W3CDTF">2024-09-27T05:39:23Z</dcterms:created>
  <dcterms:modified xsi:type="dcterms:W3CDTF">2024-09-27T05:43:59Z</dcterms:modified>
</cp:coreProperties>
</file>