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36" r:id="rId2"/>
  </p:sldMasterIdLst>
  <p:notesMasterIdLst>
    <p:notesMasterId r:id="rId21"/>
  </p:notesMasterIdLst>
  <p:sldIdLst>
    <p:sldId id="265" r:id="rId3"/>
    <p:sldId id="266" r:id="rId4"/>
    <p:sldId id="256" r:id="rId5"/>
    <p:sldId id="257" r:id="rId6"/>
    <p:sldId id="258" r:id="rId7"/>
    <p:sldId id="259" r:id="rId8"/>
    <p:sldId id="260" r:id="rId9"/>
    <p:sldId id="261" r:id="rId10"/>
    <p:sldId id="262" r:id="rId11"/>
    <p:sldId id="263" r:id="rId12"/>
    <p:sldId id="267" r:id="rId13"/>
    <p:sldId id="268" r:id="rId14"/>
    <p:sldId id="269" r:id="rId15"/>
    <p:sldId id="270" r:id="rId16"/>
    <p:sldId id="271" r:id="rId17"/>
    <p:sldId id="272" r:id="rId18"/>
    <p:sldId id="273" r:id="rId19"/>
    <p:sldId id="264"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00"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19F300F9-D835-428D-AD12-3502411A4D33}" type="datetimeFigureOut">
              <a:rPr lang="en-US"/>
              <a:pPr>
                <a:defRPr/>
              </a:pPr>
              <a:t>10/8/2025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7D00120-72A1-43E0-A264-A0CDFC7FAC4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6170A3-4930-4FBC-A4E4-BD5971D03A72}" type="slidenum">
              <a:rPr lang="en-US" altLang="en-US"/>
              <a:pPr eaLnBrk="1" hangingPunct="1"/>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ctrTitle"/>
          </p:nvPr>
        </p:nvSpPr>
        <p:spPr>
          <a:xfrm>
            <a:off x="508000" y="4853412"/>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fld id="{196F1377-4ACD-4075-874B-1E0554D8A27A}" type="datetimeFigureOut">
              <a:rPr lang="en-US"/>
              <a:pPr>
                <a:defRPr/>
              </a:pPr>
              <a:t>10/8/2025</a:t>
            </a:fld>
            <a:endParaRPr lang="en-US"/>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10972801" y="6473825"/>
            <a:ext cx="1011767" cy="247650"/>
          </a:xfrm>
        </p:spPr>
        <p:txBody>
          <a:bodyPr/>
          <a:lstStyle>
            <a:lvl1pPr>
              <a:defRPr/>
            </a:lvl1pPr>
          </a:lstStyle>
          <a:p>
            <a:fld id="{76BC4153-96F8-47F4-9AA5-5F5B13F878E2}" type="slidenum">
              <a:rPr lang="en-US" altLang="en-US"/>
              <a:pPr/>
              <a:t>‹#›</a:t>
            </a:fld>
            <a:endParaRPr lang="en-US" altLang="en-US"/>
          </a:p>
        </p:txBody>
      </p:sp>
    </p:spTree>
    <p:extLst>
      <p:ext uri="{BB962C8B-B14F-4D97-AF65-F5344CB8AC3E}">
        <p14:creationId xmlns:p14="http://schemas.microsoft.com/office/powerpoint/2010/main" val="195968268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fld id="{B2E4A3B6-A3BE-4AEB-A192-6E2659EC3347}" type="datetimeFigureOut">
              <a:rPr lang="en-US"/>
              <a:pPr>
                <a:defRPr/>
              </a:pPr>
              <a:t>10/8/2025</a:t>
            </a:fld>
            <a:endParaRPr lang="en-US"/>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3380309A-C25E-41E6-B464-A2D5AA8F3121}" type="slidenum">
              <a:rPr lang="en-US" altLang="en-US"/>
              <a:pPr/>
              <a:t>‹#›</a:t>
            </a:fld>
            <a:endParaRPr lang="en-US" altLang="en-US"/>
          </a:p>
        </p:txBody>
      </p:sp>
    </p:spTree>
    <p:extLst>
      <p:ext uri="{BB962C8B-B14F-4D97-AF65-F5344CB8AC3E}">
        <p14:creationId xmlns:p14="http://schemas.microsoft.com/office/powerpoint/2010/main" val="3260814949"/>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ECA3BC-248B-454F-B66F-C728CAE3D4B3}" type="datetimeFigureOut">
              <a:rPr lang="en-US"/>
              <a:pPr>
                <a:defRPr/>
              </a:pPr>
              <a:t>10/8/2025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4B7B51-62F7-4D75-BEC6-FF7F82CAAAE0}" type="slidenum">
              <a:rPr lang="en-US" altLang="en-US"/>
              <a:pPr/>
              <a:t>‹#›</a:t>
            </a:fld>
            <a:endParaRPr lang="en-US" altLang="en-US"/>
          </a:p>
        </p:txBody>
      </p:sp>
    </p:spTree>
    <p:extLst>
      <p:ext uri="{BB962C8B-B14F-4D97-AF65-F5344CB8AC3E}">
        <p14:creationId xmlns:p14="http://schemas.microsoft.com/office/powerpoint/2010/main" val="121376323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7724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89070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17525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9562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59520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1039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9808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132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fld id="{4490C65F-9871-4FC1-A8B9-58F37C667DF9}" type="datetimeFigureOut">
              <a:rPr lang="en-US"/>
              <a:pPr>
                <a:defRPr/>
              </a:pPr>
              <a:t>10/8/2025</a:t>
            </a:fld>
            <a:endParaRPr lang="en-US"/>
          </a:p>
        </p:txBody>
      </p:sp>
      <p:sp>
        <p:nvSpPr>
          <p:cNvPr id="5" name="Footer Placeholder 18"/>
          <p:cNvSpPr>
            <a:spLocks noGrp="1"/>
          </p:cNvSpPr>
          <p:nvPr>
            <p:ph type="ftr" sz="quarter" idx="11"/>
          </p:nvPr>
        </p:nvSpPr>
        <p:spPr>
          <a:xfrm>
            <a:off x="4775200" y="76201"/>
            <a:ext cx="38608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10972801" y="6473825"/>
            <a:ext cx="1011767" cy="247650"/>
          </a:xfrm>
        </p:spPr>
        <p:txBody>
          <a:bodyPr/>
          <a:lstStyle>
            <a:lvl1pPr>
              <a:defRPr/>
            </a:lvl1pPr>
          </a:lstStyle>
          <a:p>
            <a:fld id="{3E92E1AA-D402-44AC-8324-008B3BDD4747}" type="slidenum">
              <a:rPr lang="en-US" altLang="en-US"/>
              <a:pPr/>
              <a:t>‹#›</a:t>
            </a:fld>
            <a:endParaRPr lang="en-US" altLang="en-US"/>
          </a:p>
        </p:txBody>
      </p:sp>
    </p:spTree>
    <p:extLst>
      <p:ext uri="{BB962C8B-B14F-4D97-AF65-F5344CB8AC3E}">
        <p14:creationId xmlns:p14="http://schemas.microsoft.com/office/powerpoint/2010/main" val="4206894641"/>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1507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9890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pPr>
            <a:fld id="{85A635E3-DC11-4A6F-A740-07EA828FC24C}" type="datetimeFigureOut">
              <a:rPr lang="en-US" smtClean="0">
                <a:solidFill>
                  <a:prstClr val="black">
                    <a:tint val="75000"/>
                  </a:prstClr>
                </a:solidFill>
                <a:latin typeface="Calibri" panose="020F0502020204030204"/>
              </a:rPr>
              <a:pPr defTabSz="685800" fontAlgn="auto">
                <a:spcBef>
                  <a:spcPts val="0"/>
                </a:spcBef>
                <a:spcAft>
                  <a:spcPts val="0"/>
                </a:spcAft>
              </a:pPr>
              <a:t>10/8/2025</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2FEC2232-1759-497B-81E8-20DAC86810A7}"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4988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fld id="{2ADB7E53-180D-42BC-A863-E1EBCB83136A}" type="datetimeFigureOut">
              <a:rPr lang="en-US"/>
              <a:pPr>
                <a:defRPr/>
              </a:pPr>
              <a:t>10/8/2025</a:t>
            </a:fld>
            <a:endParaRPr lang="en-US"/>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fld id="{99642787-9C0D-4CCE-916A-A8920B1ACF48}" type="slidenum">
              <a:rPr lang="en-US" altLang="en-US"/>
              <a:pPr/>
              <a:t>‹#›</a:t>
            </a:fld>
            <a:endParaRPr lang="en-US" altLang="en-US"/>
          </a:p>
        </p:txBody>
      </p:sp>
    </p:spTree>
    <p:extLst>
      <p:ext uri="{BB962C8B-B14F-4D97-AF65-F5344CB8AC3E}">
        <p14:creationId xmlns:p14="http://schemas.microsoft.com/office/powerpoint/2010/main" val="3094817781"/>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fld id="{3A726A00-153C-4281-9FDD-DEE7F9F739E0}" type="datetimeFigureOut">
              <a:rPr lang="en-US"/>
              <a:pPr>
                <a:defRPr/>
              </a:pPr>
              <a:t>10/8/2025</a:t>
            </a:fld>
            <a:endParaRPr lang="en-US"/>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fld id="{FDB3D642-0795-4D96-AA81-596759EC8DC2}" type="slidenum">
              <a:rPr lang="en-US" altLang="en-US"/>
              <a:pPr/>
              <a:t>‹#›</a:t>
            </a:fld>
            <a:endParaRPr lang="en-US" altLang="en-US"/>
          </a:p>
        </p:txBody>
      </p:sp>
    </p:spTree>
    <p:extLst>
      <p:ext uri="{BB962C8B-B14F-4D97-AF65-F5344CB8AC3E}">
        <p14:creationId xmlns:p14="http://schemas.microsoft.com/office/powerpoint/2010/main" val="1292329948"/>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fld id="{0AA09EFB-D333-42AD-A1C3-4227520E8DC6}" type="datetimeFigureOut">
              <a:rPr lang="en-US"/>
              <a:pPr>
                <a:defRPr/>
              </a:pPr>
              <a:t>10/8/2025</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0972800" y="6477000"/>
            <a:ext cx="1016000" cy="247650"/>
          </a:xfrm>
        </p:spPr>
        <p:txBody>
          <a:bodyPr/>
          <a:lstStyle>
            <a:lvl1pPr>
              <a:defRPr/>
            </a:lvl1pPr>
          </a:lstStyle>
          <a:p>
            <a:fld id="{89A31D04-8065-4070-BE81-8D1BE154F308}" type="slidenum">
              <a:rPr lang="en-US" altLang="en-US"/>
              <a:pPr/>
              <a:t>‹#›</a:t>
            </a:fld>
            <a:endParaRPr lang="en-US" altLang="en-US"/>
          </a:p>
        </p:txBody>
      </p:sp>
    </p:spTree>
    <p:extLst>
      <p:ext uri="{BB962C8B-B14F-4D97-AF65-F5344CB8AC3E}">
        <p14:creationId xmlns:p14="http://schemas.microsoft.com/office/powerpoint/2010/main" val="226735792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fld id="{58789C67-200B-40D4-9548-29104EF07F0D}" type="datetimeFigureOut">
              <a:rPr lang="en-US"/>
              <a:pPr>
                <a:defRPr/>
              </a:pPr>
              <a:t>10/8/2025</a:t>
            </a:fld>
            <a:endParaRPr lang="en-US"/>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65571A0-6D26-441E-83BB-0D3D9DF784F8}" type="slidenum">
              <a:rPr lang="en-US" altLang="en-US"/>
              <a:pPr/>
              <a:t>‹#›</a:t>
            </a:fld>
            <a:endParaRPr lang="en-US" altLang="en-US"/>
          </a:p>
        </p:txBody>
      </p:sp>
    </p:spTree>
    <p:extLst>
      <p:ext uri="{BB962C8B-B14F-4D97-AF65-F5344CB8AC3E}">
        <p14:creationId xmlns:p14="http://schemas.microsoft.com/office/powerpoint/2010/main" val="2045009885"/>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36F7DBFE-382C-45F8-9AEA-5533C8189B33}" type="datetimeFigureOut">
              <a:rPr lang="en-US"/>
              <a:pPr>
                <a:defRPr/>
              </a:pPr>
              <a:t>10/8/2025</a:t>
            </a:fld>
            <a:endParaRPr lang="en-US"/>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fld id="{1925265A-EFFA-4ED9-9BFE-5F81E2487145}" type="slidenum">
              <a:rPr lang="en-US" altLang="en-US"/>
              <a:pPr/>
              <a:t>‹#›</a:t>
            </a:fld>
            <a:endParaRPr lang="en-US" altLang="en-US"/>
          </a:p>
        </p:txBody>
      </p:sp>
    </p:spTree>
    <p:extLst>
      <p:ext uri="{BB962C8B-B14F-4D97-AF65-F5344CB8AC3E}">
        <p14:creationId xmlns:p14="http://schemas.microsoft.com/office/powerpoint/2010/main" val="382963337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fld id="{535AA435-DFF7-4253-B4FE-975DCD3AE9FD}" type="datetimeFigureOut">
              <a:rPr lang="en-US"/>
              <a:pPr>
                <a:defRPr/>
              </a:pPr>
              <a:t>10/8/2025</a:t>
            </a:fld>
            <a:endParaRPr lang="en-US"/>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AB63AF0F-0C9D-42E0-9156-C1C40E7FE2D3}" type="slidenum">
              <a:rPr lang="en-US" altLang="en-US"/>
              <a:pPr/>
              <a:t>‹#›</a:t>
            </a:fld>
            <a:endParaRPr lang="en-US" altLang="en-US"/>
          </a:p>
        </p:txBody>
      </p:sp>
    </p:spTree>
    <p:extLst>
      <p:ext uri="{BB962C8B-B14F-4D97-AF65-F5344CB8AC3E}">
        <p14:creationId xmlns:p14="http://schemas.microsoft.com/office/powerpoint/2010/main" val="47573595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52D96465-F5C2-4042-9061-FD38B13E0CD4}" type="datetimeFigureOut">
              <a:rPr lang="en-US"/>
              <a:pPr>
                <a:defRPr/>
              </a:pPr>
              <a:t>10/8/2025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fld id="{D5616AC8-4229-498D-AD41-20CC7C23DB78}" type="slidenum">
              <a:rPr lang="en-US" altLang="en-US"/>
              <a:pPr/>
              <a:t>‹#›</a:t>
            </a:fld>
            <a:endParaRPr lang="en-US" altLang="en-US"/>
          </a:p>
        </p:txBody>
      </p:sp>
    </p:spTree>
    <p:extLst>
      <p:ext uri="{BB962C8B-B14F-4D97-AF65-F5344CB8AC3E}">
        <p14:creationId xmlns:p14="http://schemas.microsoft.com/office/powerpoint/2010/main" val="23658147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Text Placeholder 7"/>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FF1D1D43-A2D3-4795-8213-624F88EC33C7}" type="datetimeFigureOut">
              <a:rPr lang="en-US"/>
              <a:pPr>
                <a:defRPr/>
              </a:pPr>
              <a:t>10/8/2025</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fld id="{F8B9F787-CDD9-4543-BAF0-FA8908A1F3E6}" type="slidenum">
              <a:rPr lang="en-US" altLang="en-US"/>
              <a:pPr/>
              <a:t>‹#›</a:t>
            </a:fld>
            <a:endParaRPr lang="en-US"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3" r:id="rId4"/>
    <p:sldLayoutId id="2147483819" r:id="rId5"/>
    <p:sldLayoutId id="2147483814" r:id="rId6"/>
    <p:sldLayoutId id="2147483820" r:id="rId7"/>
    <p:sldLayoutId id="2147483821" r:id="rId8"/>
    <p:sldLayoutId id="2147483822" r:id="rId9"/>
    <p:sldLayoutId id="2147483815" r:id="rId10"/>
    <p:sldLayoutId id="2147483823" r:id="rId11"/>
  </p:sldLayoutIdLst>
  <p:transition>
    <p:wipe dir="r"/>
  </p:transition>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F1D1D43-A2D3-4795-8213-624F88EC33C7}" type="datetimeFigureOut">
              <a:rPr lang="en-US" smtClean="0"/>
              <a:pPr>
                <a:defRPr/>
              </a:pPr>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9F787-CDD9-4543-BAF0-FA8908A1F3E6}" type="slidenum">
              <a:rPr lang="en-US" altLang="en-US" smtClean="0"/>
              <a:pPr/>
              <a:t>‹#›</a:t>
            </a:fld>
            <a:endParaRPr lang="en-US" altLang="en-US"/>
          </a:p>
        </p:txBody>
      </p:sp>
    </p:spTree>
    <p:extLst>
      <p:ext uri="{BB962C8B-B14F-4D97-AF65-F5344CB8AC3E}">
        <p14:creationId xmlns:p14="http://schemas.microsoft.com/office/powerpoint/2010/main" val="305242411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Trọn Bộ 11 Chủ Đề Hình Nền Powerpoint 2010 Đẹp, 100+ Hình Nền Slide Đẹp  2021 - luxury-insid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12192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57600" y="-83574"/>
            <a:ext cx="4812224" cy="923330"/>
          </a:xfrm>
          <a:prstGeom prst="rect">
            <a:avLst/>
          </a:prstGeom>
          <a:noFill/>
        </p:spPr>
        <p:txBody>
          <a:bodyPr wrap="square" rtlCol="0">
            <a:spAutoFit/>
          </a:bodyPr>
          <a:lstStyle/>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ỦY BAN </a:t>
            </a:r>
            <a:r>
              <a:rPr lang="en-US" b="1" smtClean="0">
                <a:solidFill>
                  <a:srgbClr val="000099"/>
                </a:solidFill>
                <a:latin typeface="Times New Roman" panose="02020603050405020304" pitchFamily="18" charset="0"/>
                <a:cs typeface="Times New Roman" panose="02020603050405020304" pitchFamily="18" charset="0"/>
              </a:rPr>
              <a:t>NHÂN DÂN PHƯỜNG PHÚC LỢI</a:t>
            </a:r>
            <a:endParaRPr lang="en-US" b="1">
              <a:solidFill>
                <a:srgbClr val="000099"/>
              </a:solidFill>
              <a:latin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TRƯỜNG MẦM NON </a:t>
            </a:r>
            <a:r>
              <a:rPr lang="en-US" b="1" smtClean="0">
                <a:solidFill>
                  <a:srgbClr val="000099"/>
                </a:solidFill>
                <a:latin typeface="Times New Roman" panose="02020603050405020304" pitchFamily="18" charset="0"/>
                <a:cs typeface="Times New Roman" panose="02020603050405020304" pitchFamily="18" charset="0"/>
              </a:rPr>
              <a:t>BAN MAI XANH</a:t>
            </a:r>
            <a:endParaRPr lang="en-US" b="1">
              <a:solidFill>
                <a:srgbClr val="000099"/>
              </a:solidFill>
              <a:latin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b="1">
                <a:solidFill>
                  <a:srgbClr val="000099"/>
                </a:solidFill>
                <a:latin typeface="Times New Roman" panose="02020603050405020304" pitchFamily="18" charset="0"/>
                <a:cs typeface="Times New Roman" panose="02020603050405020304" pitchFamily="18" charset="0"/>
              </a:rPr>
              <a:t>*******</a:t>
            </a:r>
          </a:p>
        </p:txBody>
      </p:sp>
      <p:sp>
        <p:nvSpPr>
          <p:cNvPr id="6" name="Rectangle 5"/>
          <p:cNvSpPr/>
          <p:nvPr/>
        </p:nvSpPr>
        <p:spPr>
          <a:xfrm>
            <a:off x="2171602" y="2520610"/>
            <a:ext cx="7776275" cy="2557220"/>
          </a:xfrm>
          <a:prstGeom prst="rect">
            <a:avLst/>
          </a:prstGeom>
          <a:noFill/>
        </p:spPr>
        <p:txBody>
          <a:bodyPr spcFirstLastPara="1" wrap="none" lIns="68580" tIns="34290" rIns="68580" bIns="34290" numCol="1">
            <a:prstTxWarp prst="textArchUp">
              <a:avLst/>
            </a:prstTxWarp>
            <a:spAutoFit/>
          </a:bodyPr>
          <a:lstStyle/>
          <a:p>
            <a:pPr algn="ctr" defTabSz="685800" fontAlgn="auto">
              <a:spcBef>
                <a:spcPts val="0"/>
              </a:spcBef>
              <a:spcAft>
                <a:spcPts val="0"/>
              </a:spcAft>
            </a:pPr>
            <a:r>
              <a:rPr lang="en-US" sz="44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LÀM QUEN VĂN HỌC</a:t>
            </a:r>
          </a:p>
        </p:txBody>
      </p:sp>
      <p:sp>
        <p:nvSpPr>
          <p:cNvPr id="7" name="TextBox 6"/>
          <p:cNvSpPr txBox="1"/>
          <p:nvPr/>
        </p:nvSpPr>
        <p:spPr>
          <a:xfrm>
            <a:off x="3962400" y="3431383"/>
            <a:ext cx="6172200" cy="1200329"/>
          </a:xfrm>
          <a:prstGeom prst="rect">
            <a:avLst/>
          </a:prstGeom>
          <a:noFill/>
        </p:spPr>
        <p:txBody>
          <a:bodyPr wrap="square" rtlCol="0">
            <a:spAutoFit/>
          </a:bodyPr>
          <a:lstStyle/>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Đề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tài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Truyện</a:t>
            </a:r>
            <a:r>
              <a:rPr lang="en-US" sz="2400" b="1" dirty="0">
                <a:solidFill>
                  <a:srgbClr val="0000FF"/>
                </a:solidFill>
                <a:latin typeface="Times New Roman" panose="02020603050405020304" pitchFamily="18" charset="0"/>
                <a:cs typeface="Times New Roman" panose="02020603050405020304" pitchFamily="18" charset="0"/>
              </a:rPr>
              <a:t> “ </a:t>
            </a:r>
            <a:r>
              <a:rPr lang="en-US" sz="2400" b="1" dirty="0" err="1">
                <a:solidFill>
                  <a:srgbClr val="0000FF"/>
                </a:solidFill>
                <a:latin typeface="Times New Roman" panose="02020603050405020304" pitchFamily="18" charset="0"/>
                <a:cs typeface="Times New Roman" panose="02020603050405020304" pitchFamily="18" charset="0"/>
              </a:rPr>
              <a:t>Đôi</a:t>
            </a:r>
            <a:r>
              <a:rPr lang="en-US" sz="2400" b="1" dirty="0">
                <a:solidFill>
                  <a:srgbClr val="0000FF"/>
                </a:solidFill>
                <a:latin typeface="Times New Roman" panose="02020603050405020304" pitchFamily="18" charset="0"/>
                <a:cs typeface="Times New Roman" panose="02020603050405020304" pitchFamily="18" charset="0"/>
              </a:rPr>
              <a:t> tai </a:t>
            </a:r>
            <a:r>
              <a:rPr lang="en-US" sz="2400" b="1" dirty="0" err="1">
                <a:solidFill>
                  <a:srgbClr val="0000FF"/>
                </a:solidFill>
                <a:latin typeface="Times New Roman" panose="02020603050405020304" pitchFamily="18" charset="0"/>
                <a:cs typeface="Times New Roman" panose="02020603050405020304" pitchFamily="18" charset="0"/>
              </a:rPr>
              <a:t>tôi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dài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quá</a:t>
            </a:r>
            <a:r>
              <a:rPr lang="en-US" sz="2400" b="1" dirty="0">
                <a:solidFill>
                  <a:srgbClr val="0000FF"/>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sz="2400" b="1" dirty="0" err="1">
                <a:solidFill>
                  <a:srgbClr val="0000FF"/>
                </a:solidFill>
                <a:latin typeface="Times New Roman" panose="02020603050405020304" pitchFamily="18" charset="0"/>
                <a:cs typeface="Times New Roman" panose="02020603050405020304" pitchFamily="18" charset="0"/>
              </a:rPr>
              <a:t>Lớp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Mẫu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smtClean="0">
                <a:solidFill>
                  <a:srgbClr val="0000FF"/>
                </a:solidFill>
                <a:latin typeface="Times New Roman" panose="02020603050405020304" pitchFamily="18" charset="0"/>
                <a:cs typeface="Times New Roman" panose="02020603050405020304" pitchFamily="18" charset="0"/>
              </a:rPr>
              <a:t>C2</a:t>
            </a:r>
            <a:endParaRPr lang="en-US" sz="2400" b="1" dirty="0">
              <a:solidFill>
                <a:srgbClr val="0000FF"/>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30217" y="5981675"/>
            <a:ext cx="2761183" cy="400110"/>
          </a:xfrm>
          <a:prstGeom prst="rect">
            <a:avLst/>
          </a:prstGeom>
          <a:noFill/>
        </p:spPr>
        <p:txBody>
          <a:bodyPr wrap="square" rtlCol="0">
            <a:spAutoFit/>
          </a:bodyPr>
          <a:lstStyle/>
          <a:p>
            <a:pPr algn="ctr" defTabSz="685800" fontAlgn="auto">
              <a:spcBef>
                <a:spcPts val="0"/>
              </a:spcBef>
              <a:spcAft>
                <a:spcPts val="0"/>
              </a:spcAft>
            </a:pPr>
            <a:r>
              <a:rPr lang="en-US" sz="2000" b="1" dirty="0" err="1">
                <a:solidFill>
                  <a:srgbClr val="0000FF"/>
                </a:solidFill>
                <a:latin typeface="Times New Roman" panose="02020603050405020304" pitchFamily="18" charset="0"/>
                <a:cs typeface="Times New Roman" panose="02020603050405020304" pitchFamily="18" charset="0"/>
              </a:rPr>
              <a:t>Năm</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học</a:t>
            </a:r>
            <a:r>
              <a:rPr lang="en-US" sz="2000" b="1">
                <a:solidFill>
                  <a:srgbClr val="0000FF"/>
                </a:solidFill>
                <a:latin typeface="Times New Roman" panose="02020603050405020304" pitchFamily="18" charset="0"/>
                <a:cs typeface="Times New Roman" panose="02020603050405020304" pitchFamily="18" charset="0"/>
              </a:rPr>
              <a:t>: </a:t>
            </a:r>
            <a:r>
              <a:rPr lang="en-US" sz="2000" b="1" smtClean="0">
                <a:solidFill>
                  <a:srgbClr val="0000FF"/>
                </a:solidFill>
                <a:latin typeface="Times New Roman" panose="02020603050405020304" pitchFamily="18" charset="0"/>
                <a:cs typeface="Times New Roman" panose="02020603050405020304" pitchFamily="18" charset="0"/>
              </a:rPr>
              <a:t>2025- 2026</a:t>
            </a:r>
            <a:endParaRPr lang="en-US" sz="2000" b="1" dirty="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612" y="882904"/>
            <a:ext cx="966392" cy="966392"/>
          </a:xfrm>
          <a:prstGeom prst="rect">
            <a:avLst/>
          </a:prstGeom>
        </p:spPr>
      </p:pic>
    </p:spTree>
    <p:extLst>
      <p:ext uri="{BB962C8B-B14F-4D97-AF65-F5344CB8AC3E}">
        <p14:creationId xmlns:p14="http://schemas.microsoft.com/office/powerpoint/2010/main" val="2746494496"/>
      </p:ext>
    </p:extLst>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750" autoRev="1" fill="hold">
                                          <p:stCondLst>
                                            <p:cond delay="0"/>
                                          </p:stCondLst>
                                        </p:cTn>
                                        <p:tgtEl>
                                          <p:spTgt spid="6"/>
                                        </p:tgtEl>
                                        <p:attrNameLst>
                                          <p:attrName>ppt_w</p:attrName>
                                        </p:attrNameLst>
                                      </p:cBhvr>
                                    </p:anim>
                                    <p:anim by="(#ppt_w*0.50)" calcmode="lin" valueType="num">
                                      <p:cBhvr>
                                        <p:cTn id="14" dur="750" decel="50000" autoRev="1" fill="hold">
                                          <p:stCondLst>
                                            <p:cond delay="0"/>
                                          </p:stCondLst>
                                        </p:cTn>
                                        <p:tgtEl>
                                          <p:spTgt spid="6"/>
                                        </p:tgtEl>
                                        <p:attrNameLst>
                                          <p:attrName>ppt_x</p:attrName>
                                        </p:attrNameLst>
                                      </p:cBhvr>
                                    </p:anim>
                                    <p:anim from="(-#ppt_h/2)" to="(#ppt_y)" calcmode="lin" valueType="num">
                                      <p:cBhvr>
                                        <p:cTn id="15" dur="1500" fill="hold">
                                          <p:stCondLst>
                                            <p:cond delay="0"/>
                                          </p:stCondLst>
                                        </p:cTn>
                                        <p:tgtEl>
                                          <p:spTgt spid="6"/>
                                        </p:tgtEl>
                                        <p:attrNameLst>
                                          <p:attrName>ppt_y</p:attrName>
                                        </p:attrNameLst>
                                      </p:cBhvr>
                                    </p:anim>
                                    <p:animRot by="21600000">
                                      <p:cBhvr>
                                        <p:cTn id="16" dur="150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2" dur="2000" fill="hold"/>
                                        <p:tgtEl>
                                          <p:spTgt spid="7"/>
                                        </p:tgtEl>
                                        <p:attrNameLst>
                                          <p:attrName>ppt_y</p:attrName>
                                        </p:attrNameLst>
                                      </p:cBhvr>
                                      <p:tavLst>
                                        <p:tav tm="0">
                                          <p:val>
                                            <p:strVal val="#ppt_y"/>
                                          </p:val>
                                        </p:tav>
                                        <p:tav tm="100000">
                                          <p:val>
                                            <p:strVal val="#ppt_y"/>
                                          </p:val>
                                        </p:tav>
                                      </p:tavLst>
                                    </p:anim>
                                    <p:anim calcmode="lin" valueType="num">
                                      <p:cBhvr>
                                        <p:cTn id="23" dur="2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4" dur="2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000" tmFilter="0,0; .5, 1; 1, 1"/>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hinh 13 - 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2" descr="hinh 1 (52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801" y="44958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3657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0" descr="hinh 1 (88).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123" y="-19665"/>
            <a:ext cx="5486400" cy="646331"/>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Cũng từ đó, Thỏ Nâu mới thấy lời bố nói đúng. Đôi tai của Thỏ Nâu thật đẹp và có ích…</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4" name="Rectangle 3"/>
          <p:cNvSpPr/>
          <p:nvPr/>
        </p:nvSpPr>
        <p:spPr>
          <a:xfrm>
            <a:off x="2438400" y="2057401"/>
            <a:ext cx="7303602" cy="830997"/>
          </a:xfrm>
          <a:prstGeom prst="rect">
            <a:avLst/>
          </a:prstGeom>
          <a:noFill/>
        </p:spPr>
        <p:txBody>
          <a:bodyPr wrap="none" lIns="91440" tIns="45720" rIns="91440" bIns="45720">
            <a:spAutoFit/>
          </a:bodyPr>
          <a:lstStyle/>
          <a:p>
            <a:pPr algn="ctr"/>
            <a:r>
              <a:rPr lang="en-US" sz="4800" b="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Đàm thoại nội dung truyện</a:t>
            </a:r>
          </a:p>
        </p:txBody>
      </p:sp>
    </p:spTree>
    <p:extLst>
      <p:ext uri="{BB962C8B-B14F-4D97-AF65-F5344CB8AC3E}">
        <p14:creationId xmlns:p14="http://schemas.microsoft.com/office/powerpoint/2010/main" val="35759669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a:solidFill>
                  <a:srgbClr val="0000FF"/>
                </a:solidFill>
                <a:latin typeface="Times New Roman" panose="02020603050405020304" pitchFamily="18" charset="0"/>
                <a:ea typeface="MS Mincho"/>
              </a:rPr>
              <a:t>Trong truyện có những nhân vật nào?</a:t>
            </a:r>
            <a:endParaRPr lang="en-US" sz="3600" b="1">
              <a:solidFill>
                <a:srgbClr val="0000FF"/>
              </a:solidFill>
            </a:endParaRPr>
          </a:p>
        </p:txBody>
      </p:sp>
    </p:spTree>
    <p:extLst>
      <p:ext uri="{BB962C8B-B14F-4D97-AF65-F5344CB8AC3E}">
        <p14:creationId xmlns:p14="http://schemas.microsoft.com/office/powerpoint/2010/main" val="257420761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a:solidFill>
                  <a:srgbClr val="0000FF"/>
                </a:solidFill>
                <a:latin typeface="Times New Roman" panose="02020603050405020304" pitchFamily="18" charset="0"/>
                <a:cs typeface="Times New Roman" panose="02020603050405020304" pitchFamily="18" charset="0"/>
              </a:rPr>
              <a:t>Các bạn đã nói gì với bạnThỏ?</a:t>
            </a:r>
          </a:p>
        </p:txBody>
      </p:sp>
    </p:spTree>
    <p:extLst>
      <p:ext uri="{BB962C8B-B14F-4D97-AF65-F5344CB8AC3E}">
        <p14:creationId xmlns:p14="http://schemas.microsoft.com/office/powerpoint/2010/main" val="2955350922"/>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Bạn Thỏ đã cảm thấy thế nào khi các bạn chê đôi tai của mình dài quá?</a:t>
            </a:r>
          </a:p>
        </p:txBody>
      </p:sp>
    </p:spTree>
    <p:extLst>
      <p:ext uri="{BB962C8B-B14F-4D97-AF65-F5344CB8AC3E}">
        <p14:creationId xmlns:p14="http://schemas.microsoft.com/office/powerpoint/2010/main" val="1454429045"/>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7400" y="914400"/>
            <a:ext cx="7848600" cy="4800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Rồi một hôm chuyện gì đã xảy ra?</a:t>
            </a:r>
          </a:p>
          <a:p>
            <a:pPr algn="ctr"/>
            <a:r>
              <a:rPr lang="en-US" sz="2800" b="1">
                <a:solidFill>
                  <a:srgbClr val="0000FF"/>
                </a:solidFill>
                <a:latin typeface="Times New Roman" panose="02020603050405020304" pitchFamily="18" charset="0"/>
                <a:cs typeface="Times New Roman" panose="02020603050405020304" pitchFamily="18" charset="0"/>
              </a:rPr>
              <a:t>Bạn Thỏ nhờ đôi tai dài của mình đã nghe thấy gì?</a:t>
            </a:r>
          </a:p>
        </p:txBody>
      </p:sp>
    </p:spTree>
    <p:extLst>
      <p:ext uri="{BB962C8B-B14F-4D97-AF65-F5344CB8AC3E}">
        <p14:creationId xmlns:p14="http://schemas.microsoft.com/office/powerpoint/2010/main" val="3228440379"/>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28800" y="762000"/>
            <a:ext cx="8305800" cy="510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a:solidFill>
                  <a:srgbClr val="0000FF"/>
                </a:solidFill>
                <a:latin typeface="Times New Roman" panose="02020603050405020304" pitchFamily="18" charset="0"/>
                <a:cs typeface="Times New Roman" panose="02020603050405020304" pitchFamily="18" charset="0"/>
              </a:rPr>
              <a:t>Từ đó, Thỏ Xám và thỏ Bông có chê đôi tai của Bạn Thỏ không?</a:t>
            </a:r>
          </a:p>
        </p:txBody>
      </p:sp>
    </p:spTree>
    <p:extLst>
      <p:ext uri="{BB962C8B-B14F-4D97-AF65-F5344CB8AC3E}">
        <p14:creationId xmlns:p14="http://schemas.microsoft.com/office/powerpoint/2010/main" val="97153542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0345"/>
          </a:xfrm>
          <a:prstGeom prst="rect">
            <a:avLst/>
          </a:prstGeom>
        </p:spPr>
      </p:pic>
      <p:sp>
        <p:nvSpPr>
          <p:cNvPr id="3" name="TextBox 2"/>
          <p:cNvSpPr txBox="1"/>
          <p:nvPr/>
        </p:nvSpPr>
        <p:spPr>
          <a:xfrm>
            <a:off x="3810000" y="1143000"/>
            <a:ext cx="4343400" cy="523220"/>
          </a:xfrm>
          <a:prstGeom prst="rect">
            <a:avLst/>
          </a:prstGeom>
          <a:noFill/>
        </p:spPr>
        <p:txBody>
          <a:bodyPr wrap="square" rtlCol="0">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Cô kể lần 3 cho trẻ</a:t>
            </a:r>
          </a:p>
        </p:txBody>
      </p:sp>
    </p:spTree>
    <p:extLst>
      <p:ext uri="{BB962C8B-B14F-4D97-AF65-F5344CB8AC3E}">
        <p14:creationId xmlns:p14="http://schemas.microsoft.com/office/powerpoint/2010/main" val="187075401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05000" y="1219201"/>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CÂU TRUYỆN ĐẾN ĐÂY ĐÃ HẾT RỒI</a:t>
            </a:r>
          </a:p>
        </p:txBody>
      </p:sp>
      <p:sp>
        <p:nvSpPr>
          <p:cNvPr id="4" name="TextBox 3"/>
          <p:cNvSpPr txBox="1">
            <a:spLocks noChangeArrowheads="1"/>
          </p:cNvSpPr>
          <p:nvPr/>
        </p:nvSpPr>
        <p:spPr bwMode="auto">
          <a:xfrm>
            <a:off x="2133600" y="4419601"/>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CHÚC QUÝ THẦY CÔ VÀ CÁC CON MẠNH KHỎE</a:t>
            </a:r>
          </a:p>
        </p:txBody>
      </p:sp>
      <p:pic>
        <p:nvPicPr>
          <p:cNvPr id="18436"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7391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2" descr="hinh 1 (17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2971800"/>
            <a:ext cx="702151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3601"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51816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2" descr="hinh 1 (7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5105400"/>
            <a:ext cx="538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12115799" cy="6858000"/>
          </a:xfrm>
        </p:spPr>
      </p:pic>
      <p:sp>
        <p:nvSpPr>
          <p:cNvPr id="7" name="TextBox 6"/>
          <p:cNvSpPr txBox="1"/>
          <p:nvPr/>
        </p:nvSpPr>
        <p:spPr>
          <a:xfrm>
            <a:off x="3352800" y="2209801"/>
            <a:ext cx="5257800" cy="830997"/>
          </a:xfrm>
          <a:prstGeom prst="rect">
            <a:avLst/>
          </a:prstGeom>
          <a:no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*Ổn định tổ chức : Cô cho trẻ hát bài hát “ Dấu tay” </a:t>
            </a:r>
          </a:p>
        </p:txBody>
      </p:sp>
    </p:spTree>
    <p:extLst>
      <p:ext uri="{BB962C8B-B14F-4D97-AF65-F5344CB8AC3E}">
        <p14:creationId xmlns:p14="http://schemas.microsoft.com/office/powerpoint/2010/main" val="2797981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Untitled-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776852"/>
            <a:ext cx="6372225" cy="475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5" y="6688394"/>
            <a:ext cx="11947382" cy="2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06" y="27075"/>
            <a:ext cx="11949840" cy="2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3369468" y="3369469"/>
            <a:ext cx="6858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2" descr="slide0014_image00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8696978" y="3379374"/>
            <a:ext cx="6858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2" y="27075"/>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descr="hinh 1 (97).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30974" y="9905"/>
            <a:ext cx="10191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11"/>
          <p:cNvSpPr>
            <a:spLocks noGrp="1"/>
          </p:cNvSpPr>
          <p:nvPr>
            <p:ph type="subTitle" idx="1"/>
          </p:nvPr>
        </p:nvSpPr>
        <p:spPr>
          <a:xfrm>
            <a:off x="1633538" y="360218"/>
            <a:ext cx="8458200" cy="914400"/>
          </a:xfrm>
        </p:spPr>
        <p:txBody>
          <a:bodyPr/>
          <a:lstStyle/>
          <a:p>
            <a:pPr algn="ctr">
              <a:defRPr/>
            </a:pPr>
            <a:r>
              <a:rPr lang="en-US" sz="3200" b="1">
                <a:solidFill>
                  <a:srgbClr val="0000FF"/>
                </a:solidFill>
                <a:latin typeface="Times New Roman" panose="02020603050405020304" pitchFamily="18" charset="0"/>
                <a:cs typeface="Times New Roman" panose="02020603050405020304" pitchFamily="18" charset="0"/>
              </a:rPr>
              <a:t>Truyện : Đôi tai tôi dài quá</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hjinh 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28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334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1676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1524000"/>
            <a:ext cx="3968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2819400"/>
            <a:ext cx="533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15000" y="4549676"/>
            <a:ext cx="5476009" cy="2308324"/>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Nhà Thỏ Nâu ở giữa làng, cách khá xa cánh đồng bắp cải, nơi các bạn thỏ hay tới để chơi tàu. Thỏ Nâu rất ít khi tới đó. Lý do không phải vì ở nhà xa, cũng không phải chân Thỏ Nâu bị đau. Thỏ Nâu không đến chỉ vì ngượng với các bạn về đôi tai vừa to vừa dài của mình. Các bạn thường trêu đôi tai Thỏ Nâu trông giống như hai cái lá bắp cải vậy. Cứ mỗi khi soi gương thấy đôi tai của mình là Thỏ Nâu chỉ muốn khóc…</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hinh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in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1213" y="-6927"/>
            <a:ext cx="498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290" y="76200"/>
            <a:ext cx="5451764" cy="923330"/>
          </a:xfrm>
          <a:prstGeom prst="rect">
            <a:avLst/>
          </a:prstGeom>
        </p:spPr>
        <p:txBody>
          <a:bodyPr wrap="square">
            <a:spAutoFit/>
          </a:bodyPr>
          <a:lstStyle/>
          <a:p>
            <a:r>
              <a:rPr lang="en-US" b="1" i="0" smtClean="0">
                <a:solidFill>
                  <a:srgbClr val="0000FF"/>
                </a:solidFill>
                <a:effectLst/>
                <a:latin typeface="Times New Roman" panose="02020603050405020304" pitchFamily="18" charset="0"/>
                <a:cs typeface="Times New Roman" panose="02020603050405020304" pitchFamily="18" charset="0"/>
              </a:rPr>
              <a:t>Thấy vậy, Thỏ bố nói:</a:t>
            </a:r>
            <a:r>
              <a:rPr lang="en-US" b="1" smtClean="0">
                <a:solidFill>
                  <a:srgbClr val="0000FF"/>
                </a:solidFill>
                <a:latin typeface="Times New Roman" panose="02020603050405020304" pitchFamily="18" charset="0"/>
                <a:cs typeface="Times New Roman" panose="02020603050405020304" pitchFamily="18" charset="0"/>
              </a:rPr>
              <a:t/>
            </a:r>
            <a:br>
              <a:rPr lang="en-US" b="1" smtClean="0">
                <a:solidFill>
                  <a:srgbClr val="0000FF"/>
                </a:solidFill>
                <a:latin typeface="Times New Roman" panose="02020603050405020304" pitchFamily="18" charset="0"/>
                <a:cs typeface="Times New Roman" panose="02020603050405020304" pitchFamily="18" charset="0"/>
              </a:rPr>
            </a:br>
            <a:r>
              <a:rPr lang="en-US" b="1" i="0" smtClean="0">
                <a:solidFill>
                  <a:srgbClr val="0000FF"/>
                </a:solidFill>
                <a:effectLst/>
                <a:latin typeface="Times New Roman" panose="02020603050405020304" pitchFamily="18" charset="0"/>
                <a:cs typeface="Times New Roman" panose="02020603050405020304" pitchFamily="18" charset="0"/>
              </a:rPr>
              <a:t>– Không sao đâu, con trai ạ! Rồi con sẽ thấy đôi tai của mình rất đẹp và tiện lợi.</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120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nodeType="afterGroup">
                            <p:stCondLst>
                              <p:cond delay="1200"/>
                            </p:stCondLst>
                            <p:childTnLst>
                              <p:par>
                                <p:cTn id="8" presetID="1" presetClass="exit" presetSubtype="0" fill="hold" nodeType="afterEffect">
                                  <p:stCondLst>
                                    <p:cond delay="50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hinh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9" descr="hinh 1 (179).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143500"/>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8" descr="hinh 1 (19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7001"/>
            <a:ext cx="8305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57600" y="0"/>
            <a:ext cx="7010400"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Nhưng Thỏ Nâu không tin rằng một đôi tai vừa to vừa dài lại lại đẹp và tiện lợi. Thỏ Nâu lúc nào cũng buồn bã và đi đâu cũng cố gắng cụp đôi tai xuống.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Chơi mãi một mình cũng chán, một buổi chiều, Thỏ Nâu ra cánh đồng bắp cải chơi. Thỏ Nâu cùng với các bạn Thỏ Xám, Thỏ Bông chơi chốn tìm trên cánh đồng bắp cải vui ơi là vui. </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hinh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Oval 5"/>
          <p:cNvSpPr>
            <a:spLocks noChangeArrowheads="1"/>
          </p:cNvSpPr>
          <p:nvPr/>
        </p:nvSpPr>
        <p:spPr bwMode="auto">
          <a:xfrm flipH="1">
            <a:off x="4953000" y="2438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0" name="Oval 6"/>
          <p:cNvSpPr>
            <a:spLocks noChangeArrowheads="1"/>
          </p:cNvSpPr>
          <p:nvPr/>
        </p:nvSpPr>
        <p:spPr bwMode="auto">
          <a:xfrm flipH="1">
            <a:off x="5334000" y="2667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41" name="Oval 8"/>
          <p:cNvSpPr>
            <a:spLocks noChangeArrowheads="1"/>
          </p:cNvSpPr>
          <p:nvPr/>
        </p:nvSpPr>
        <p:spPr bwMode="auto">
          <a:xfrm flipH="1">
            <a:off x="5715000" y="2133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4038600" y="4419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10"/>
          <p:cNvSpPr>
            <a:spLocks noChangeArrowheads="1"/>
          </p:cNvSpPr>
          <p:nvPr/>
        </p:nvSpPr>
        <p:spPr bwMode="auto">
          <a:xfrm flipH="1">
            <a:off x="5105400" y="1676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7" name="Oval 9"/>
          <p:cNvSpPr>
            <a:spLocks noChangeArrowheads="1"/>
          </p:cNvSpPr>
          <p:nvPr/>
        </p:nvSpPr>
        <p:spPr bwMode="auto">
          <a:xfrm flipH="1">
            <a:off x="57912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8" name="Oval 9"/>
          <p:cNvSpPr>
            <a:spLocks noChangeArrowheads="1"/>
          </p:cNvSpPr>
          <p:nvPr/>
        </p:nvSpPr>
        <p:spPr bwMode="auto">
          <a:xfrm flipH="1">
            <a:off x="4267200" y="4648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Oval 9"/>
          <p:cNvSpPr>
            <a:spLocks noChangeArrowheads="1"/>
          </p:cNvSpPr>
          <p:nvPr/>
        </p:nvSpPr>
        <p:spPr bwMode="auto">
          <a:xfrm flipH="1">
            <a:off x="4038600" y="4876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Oval 9"/>
          <p:cNvSpPr>
            <a:spLocks noChangeArrowheads="1"/>
          </p:cNvSpPr>
          <p:nvPr/>
        </p:nvSpPr>
        <p:spPr bwMode="auto">
          <a:xfrm flipH="1">
            <a:off x="2819400" y="2057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 name="Oval 9"/>
          <p:cNvSpPr>
            <a:spLocks noChangeArrowheads="1"/>
          </p:cNvSpPr>
          <p:nvPr/>
        </p:nvSpPr>
        <p:spPr bwMode="auto">
          <a:xfrm flipH="1">
            <a:off x="3352800" y="1828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2" name="Oval 9"/>
          <p:cNvSpPr>
            <a:spLocks noChangeArrowheads="1"/>
          </p:cNvSpPr>
          <p:nvPr/>
        </p:nvSpPr>
        <p:spPr bwMode="auto">
          <a:xfrm flipH="1">
            <a:off x="5410200" y="1600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3" name="Oval 9"/>
          <p:cNvSpPr>
            <a:spLocks noChangeArrowheads="1"/>
          </p:cNvSpPr>
          <p:nvPr/>
        </p:nvSpPr>
        <p:spPr bwMode="auto">
          <a:xfrm flipH="1">
            <a:off x="2971800" y="2286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Oval 9"/>
          <p:cNvSpPr>
            <a:spLocks noChangeArrowheads="1"/>
          </p:cNvSpPr>
          <p:nvPr/>
        </p:nvSpPr>
        <p:spPr bwMode="auto">
          <a:xfrm flipH="1">
            <a:off x="3200400" y="2590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Oval 9"/>
          <p:cNvSpPr>
            <a:spLocks noChangeArrowheads="1"/>
          </p:cNvSpPr>
          <p:nvPr/>
        </p:nvSpPr>
        <p:spPr bwMode="auto">
          <a:xfrm flipH="1">
            <a:off x="4191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5507182" y="13855"/>
            <a:ext cx="51816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Mải vui chơi nên trời tối lúc nào các bạn Thỏ cũng không hay biết. Trên cánh đồng bắp cải, trời như càng tối nhanh hơn. Vì thế, các chú Thỏ không tìm được đường về nhà nữa.</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Cả ba chú Thỏ sợ hãi òa lên khóc… </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7"/>
                                        </p:tgtEl>
                                        <p:attrNameLst>
                                          <p:attrName>ppt_x</p:attrName>
                                        </p:attrNameLst>
                                      </p:cBhvr>
                                      <p:tavLst>
                                        <p:tav tm="0">
                                          <p:val>
                                            <p:strVal val="ppt_x"/>
                                          </p:val>
                                        </p:tav>
                                        <p:tav tm="100000">
                                          <p:val>
                                            <p:strVal val="ppt_x"/>
                                          </p:val>
                                        </p:tav>
                                      </p:tavLst>
                                    </p:anim>
                                    <p:anim calcmode="lin" valueType="num">
                                      <p:cBhvr additive="base">
                                        <p:cTn id="7" dur="5000"/>
                                        <p:tgtEl>
                                          <p:spTgt spid="7"/>
                                        </p:tgtEl>
                                        <p:attrNameLst>
                                          <p:attrName>ppt_y</p:attrName>
                                        </p:attrNameLst>
                                      </p:cBhvr>
                                      <p:tavLst>
                                        <p:tav tm="0">
                                          <p:val>
                                            <p:strVal val="ppt_y"/>
                                          </p:val>
                                        </p:tav>
                                        <p:tav tm="100000">
                                          <p:val>
                                            <p:strVal val="1+ppt_h/2"/>
                                          </p:val>
                                        </p:tav>
                                      </p:tavLst>
                                    </p:anim>
                                    <p:set>
                                      <p:cBhvr>
                                        <p:cTn id="8" dur="1" fill="hold">
                                          <p:stCondLst>
                                            <p:cond delay="4999"/>
                                          </p:stCondLst>
                                        </p:cTn>
                                        <p:tgtEl>
                                          <p:spTgt spid="7"/>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8"/>
                                        </p:tgtEl>
                                        <p:attrNameLst>
                                          <p:attrName>ppt_x</p:attrName>
                                        </p:attrNameLst>
                                      </p:cBhvr>
                                      <p:tavLst>
                                        <p:tav tm="0">
                                          <p:val>
                                            <p:strVal val="ppt_x"/>
                                          </p:val>
                                        </p:tav>
                                        <p:tav tm="100000">
                                          <p:val>
                                            <p:strVal val="ppt_x"/>
                                          </p:val>
                                        </p:tav>
                                      </p:tavLst>
                                    </p:anim>
                                    <p:anim calcmode="lin" valueType="num">
                                      <p:cBhvr additive="base">
                                        <p:cTn id="11" dur="5000"/>
                                        <p:tgtEl>
                                          <p:spTgt spid="8"/>
                                        </p:tgtEl>
                                        <p:attrNameLst>
                                          <p:attrName>ppt_y</p:attrName>
                                        </p:attrNameLst>
                                      </p:cBhvr>
                                      <p:tavLst>
                                        <p:tav tm="0">
                                          <p:val>
                                            <p:strVal val="ppt_y"/>
                                          </p:val>
                                        </p:tav>
                                        <p:tav tm="100000">
                                          <p:val>
                                            <p:strVal val="1+ppt_h/2"/>
                                          </p:val>
                                        </p:tav>
                                      </p:tavLst>
                                    </p:anim>
                                    <p:set>
                                      <p:cBhvr>
                                        <p:cTn id="12" dur="1" fill="hold">
                                          <p:stCondLst>
                                            <p:cond delay="4999"/>
                                          </p:stCondLst>
                                        </p:cTn>
                                        <p:tgtEl>
                                          <p:spTgt spid="8"/>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27"/>
                                        </p:tgtEl>
                                        <p:attrNameLst>
                                          <p:attrName>ppt_x</p:attrName>
                                        </p:attrNameLst>
                                      </p:cBhvr>
                                      <p:tavLst>
                                        <p:tav tm="0">
                                          <p:val>
                                            <p:strVal val="ppt_x"/>
                                          </p:val>
                                        </p:tav>
                                        <p:tav tm="100000">
                                          <p:val>
                                            <p:strVal val="ppt_x"/>
                                          </p:val>
                                        </p:tav>
                                      </p:tavLst>
                                    </p:anim>
                                    <p:anim calcmode="lin" valueType="num">
                                      <p:cBhvr additive="base">
                                        <p:cTn id="15" dur="5000"/>
                                        <p:tgtEl>
                                          <p:spTgt spid="27"/>
                                        </p:tgtEl>
                                        <p:attrNameLst>
                                          <p:attrName>ppt_y</p:attrName>
                                        </p:attrNameLst>
                                      </p:cBhvr>
                                      <p:tavLst>
                                        <p:tav tm="0">
                                          <p:val>
                                            <p:strVal val="ppt_y"/>
                                          </p:val>
                                        </p:tav>
                                        <p:tav tm="100000">
                                          <p:val>
                                            <p:strVal val="1+ppt_h/2"/>
                                          </p:val>
                                        </p:tav>
                                      </p:tavLst>
                                    </p:anim>
                                    <p:set>
                                      <p:cBhvr>
                                        <p:cTn id="16" dur="1" fill="hold">
                                          <p:stCondLst>
                                            <p:cond delay="4999"/>
                                          </p:stCondLst>
                                        </p:cTn>
                                        <p:tgtEl>
                                          <p:spTgt spid="27"/>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28"/>
                                        </p:tgtEl>
                                        <p:attrNameLst>
                                          <p:attrName>ppt_x</p:attrName>
                                        </p:attrNameLst>
                                      </p:cBhvr>
                                      <p:tavLst>
                                        <p:tav tm="0">
                                          <p:val>
                                            <p:strVal val="ppt_x"/>
                                          </p:val>
                                        </p:tav>
                                        <p:tav tm="100000">
                                          <p:val>
                                            <p:strVal val="ppt_x"/>
                                          </p:val>
                                        </p:tav>
                                      </p:tavLst>
                                    </p:anim>
                                    <p:anim calcmode="lin" valueType="num">
                                      <p:cBhvr additive="base">
                                        <p:cTn id="19" dur="5000"/>
                                        <p:tgtEl>
                                          <p:spTgt spid="28"/>
                                        </p:tgtEl>
                                        <p:attrNameLst>
                                          <p:attrName>ppt_y</p:attrName>
                                        </p:attrNameLst>
                                      </p:cBhvr>
                                      <p:tavLst>
                                        <p:tav tm="0">
                                          <p:val>
                                            <p:strVal val="ppt_y"/>
                                          </p:val>
                                        </p:tav>
                                        <p:tav tm="100000">
                                          <p:val>
                                            <p:strVal val="1+ppt_h/2"/>
                                          </p:val>
                                        </p:tav>
                                      </p:tavLst>
                                    </p:anim>
                                    <p:set>
                                      <p:cBhvr>
                                        <p:cTn id="20" dur="1" fill="hold">
                                          <p:stCondLst>
                                            <p:cond delay="4999"/>
                                          </p:stCondLst>
                                        </p:cTn>
                                        <p:tgtEl>
                                          <p:spTgt spid="28"/>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29"/>
                                        </p:tgtEl>
                                        <p:attrNameLst>
                                          <p:attrName>ppt_x</p:attrName>
                                        </p:attrNameLst>
                                      </p:cBhvr>
                                      <p:tavLst>
                                        <p:tav tm="0">
                                          <p:val>
                                            <p:strVal val="ppt_x"/>
                                          </p:val>
                                        </p:tav>
                                        <p:tav tm="100000">
                                          <p:val>
                                            <p:strVal val="ppt_x"/>
                                          </p:val>
                                        </p:tav>
                                      </p:tavLst>
                                    </p:anim>
                                    <p:anim calcmode="lin" valueType="num">
                                      <p:cBhvr additive="base">
                                        <p:cTn id="23" dur="5000"/>
                                        <p:tgtEl>
                                          <p:spTgt spid="29"/>
                                        </p:tgtEl>
                                        <p:attrNameLst>
                                          <p:attrName>ppt_y</p:attrName>
                                        </p:attrNameLst>
                                      </p:cBhvr>
                                      <p:tavLst>
                                        <p:tav tm="0">
                                          <p:val>
                                            <p:strVal val="ppt_y"/>
                                          </p:val>
                                        </p:tav>
                                        <p:tav tm="100000">
                                          <p:val>
                                            <p:strVal val="1+ppt_h/2"/>
                                          </p:val>
                                        </p:tav>
                                      </p:tavLst>
                                    </p:anim>
                                    <p:set>
                                      <p:cBhvr>
                                        <p:cTn id="24" dur="1" fill="hold">
                                          <p:stCondLst>
                                            <p:cond delay="4999"/>
                                          </p:stCondLst>
                                        </p:cTn>
                                        <p:tgtEl>
                                          <p:spTgt spid="29"/>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30"/>
                                        </p:tgtEl>
                                        <p:attrNameLst>
                                          <p:attrName>ppt_x</p:attrName>
                                        </p:attrNameLst>
                                      </p:cBhvr>
                                      <p:tavLst>
                                        <p:tav tm="0">
                                          <p:val>
                                            <p:strVal val="ppt_x"/>
                                          </p:val>
                                        </p:tav>
                                        <p:tav tm="100000">
                                          <p:val>
                                            <p:strVal val="ppt_x"/>
                                          </p:val>
                                        </p:tav>
                                      </p:tavLst>
                                    </p:anim>
                                    <p:anim calcmode="lin" valueType="num">
                                      <p:cBhvr additive="base">
                                        <p:cTn id="27" dur="5000"/>
                                        <p:tgtEl>
                                          <p:spTgt spid="30"/>
                                        </p:tgtEl>
                                        <p:attrNameLst>
                                          <p:attrName>ppt_y</p:attrName>
                                        </p:attrNameLst>
                                      </p:cBhvr>
                                      <p:tavLst>
                                        <p:tav tm="0">
                                          <p:val>
                                            <p:strVal val="ppt_y"/>
                                          </p:val>
                                        </p:tav>
                                        <p:tav tm="100000">
                                          <p:val>
                                            <p:strVal val="1+ppt_h/2"/>
                                          </p:val>
                                        </p:tav>
                                      </p:tavLst>
                                    </p:anim>
                                    <p:set>
                                      <p:cBhvr>
                                        <p:cTn id="28" dur="1" fill="hold">
                                          <p:stCondLst>
                                            <p:cond delay="4999"/>
                                          </p:stCondLst>
                                        </p:cTn>
                                        <p:tgtEl>
                                          <p:spTgt spid="30"/>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31"/>
                                        </p:tgtEl>
                                        <p:attrNameLst>
                                          <p:attrName>ppt_x</p:attrName>
                                        </p:attrNameLst>
                                      </p:cBhvr>
                                      <p:tavLst>
                                        <p:tav tm="0">
                                          <p:val>
                                            <p:strVal val="ppt_x"/>
                                          </p:val>
                                        </p:tav>
                                        <p:tav tm="100000">
                                          <p:val>
                                            <p:strVal val="ppt_x"/>
                                          </p:val>
                                        </p:tav>
                                      </p:tavLst>
                                    </p:anim>
                                    <p:anim calcmode="lin" valueType="num">
                                      <p:cBhvr additive="base">
                                        <p:cTn id="31" dur="5000"/>
                                        <p:tgtEl>
                                          <p:spTgt spid="31"/>
                                        </p:tgtEl>
                                        <p:attrNameLst>
                                          <p:attrName>ppt_y</p:attrName>
                                        </p:attrNameLst>
                                      </p:cBhvr>
                                      <p:tavLst>
                                        <p:tav tm="0">
                                          <p:val>
                                            <p:strVal val="ppt_y"/>
                                          </p:val>
                                        </p:tav>
                                        <p:tav tm="100000">
                                          <p:val>
                                            <p:strVal val="1+ppt_h/2"/>
                                          </p:val>
                                        </p:tav>
                                      </p:tavLst>
                                    </p:anim>
                                    <p:set>
                                      <p:cBhvr>
                                        <p:cTn id="32" dur="1" fill="hold">
                                          <p:stCondLst>
                                            <p:cond delay="4999"/>
                                          </p:stCondLst>
                                        </p:cTn>
                                        <p:tgtEl>
                                          <p:spTgt spid="31"/>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32"/>
                                        </p:tgtEl>
                                        <p:attrNameLst>
                                          <p:attrName>ppt_x</p:attrName>
                                        </p:attrNameLst>
                                      </p:cBhvr>
                                      <p:tavLst>
                                        <p:tav tm="0">
                                          <p:val>
                                            <p:strVal val="ppt_x"/>
                                          </p:val>
                                        </p:tav>
                                        <p:tav tm="100000">
                                          <p:val>
                                            <p:strVal val="ppt_x"/>
                                          </p:val>
                                        </p:tav>
                                      </p:tavLst>
                                    </p:anim>
                                    <p:anim calcmode="lin" valueType="num">
                                      <p:cBhvr additive="base">
                                        <p:cTn id="35" dur="5000"/>
                                        <p:tgtEl>
                                          <p:spTgt spid="32"/>
                                        </p:tgtEl>
                                        <p:attrNameLst>
                                          <p:attrName>ppt_y</p:attrName>
                                        </p:attrNameLst>
                                      </p:cBhvr>
                                      <p:tavLst>
                                        <p:tav tm="0">
                                          <p:val>
                                            <p:strVal val="ppt_y"/>
                                          </p:val>
                                        </p:tav>
                                        <p:tav tm="100000">
                                          <p:val>
                                            <p:strVal val="1+ppt_h/2"/>
                                          </p:val>
                                        </p:tav>
                                      </p:tavLst>
                                    </p:anim>
                                    <p:set>
                                      <p:cBhvr>
                                        <p:cTn id="36" dur="1" fill="hold">
                                          <p:stCondLst>
                                            <p:cond delay="4999"/>
                                          </p:stCondLst>
                                        </p:cTn>
                                        <p:tgtEl>
                                          <p:spTgt spid="32"/>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33"/>
                                        </p:tgtEl>
                                        <p:attrNameLst>
                                          <p:attrName>ppt_x</p:attrName>
                                        </p:attrNameLst>
                                      </p:cBhvr>
                                      <p:tavLst>
                                        <p:tav tm="0">
                                          <p:val>
                                            <p:strVal val="ppt_x"/>
                                          </p:val>
                                        </p:tav>
                                        <p:tav tm="100000">
                                          <p:val>
                                            <p:strVal val="ppt_x"/>
                                          </p:val>
                                        </p:tav>
                                      </p:tavLst>
                                    </p:anim>
                                    <p:anim calcmode="lin" valueType="num">
                                      <p:cBhvr additive="base">
                                        <p:cTn id="39" dur="5000"/>
                                        <p:tgtEl>
                                          <p:spTgt spid="33"/>
                                        </p:tgtEl>
                                        <p:attrNameLst>
                                          <p:attrName>ppt_y</p:attrName>
                                        </p:attrNameLst>
                                      </p:cBhvr>
                                      <p:tavLst>
                                        <p:tav tm="0">
                                          <p:val>
                                            <p:strVal val="ppt_y"/>
                                          </p:val>
                                        </p:tav>
                                        <p:tav tm="100000">
                                          <p:val>
                                            <p:strVal val="1+ppt_h/2"/>
                                          </p:val>
                                        </p:tav>
                                      </p:tavLst>
                                    </p:anim>
                                    <p:set>
                                      <p:cBhvr>
                                        <p:cTn id="40" dur="1" fill="hold">
                                          <p:stCondLst>
                                            <p:cond delay="4999"/>
                                          </p:stCondLst>
                                        </p:cTn>
                                        <p:tgtEl>
                                          <p:spTgt spid="33"/>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34"/>
                                        </p:tgtEl>
                                        <p:attrNameLst>
                                          <p:attrName>ppt_x</p:attrName>
                                        </p:attrNameLst>
                                      </p:cBhvr>
                                      <p:tavLst>
                                        <p:tav tm="0">
                                          <p:val>
                                            <p:strVal val="ppt_x"/>
                                          </p:val>
                                        </p:tav>
                                        <p:tav tm="100000">
                                          <p:val>
                                            <p:strVal val="ppt_x"/>
                                          </p:val>
                                        </p:tav>
                                      </p:tavLst>
                                    </p:anim>
                                    <p:anim calcmode="lin" valueType="num">
                                      <p:cBhvr additive="base">
                                        <p:cTn id="43" dur="5000"/>
                                        <p:tgtEl>
                                          <p:spTgt spid="34"/>
                                        </p:tgtEl>
                                        <p:attrNameLst>
                                          <p:attrName>ppt_y</p:attrName>
                                        </p:attrNameLst>
                                      </p:cBhvr>
                                      <p:tavLst>
                                        <p:tav tm="0">
                                          <p:val>
                                            <p:strVal val="ppt_y"/>
                                          </p:val>
                                        </p:tav>
                                        <p:tav tm="100000">
                                          <p:val>
                                            <p:strVal val="1+ppt_h/2"/>
                                          </p:val>
                                        </p:tav>
                                      </p:tavLst>
                                    </p:anim>
                                    <p:set>
                                      <p:cBhvr>
                                        <p:cTn id="44" dur="1" fill="hold">
                                          <p:stCondLst>
                                            <p:cond delay="4999"/>
                                          </p:stCondLst>
                                        </p:cTn>
                                        <p:tgtEl>
                                          <p:spTgt spid="34"/>
                                        </p:tgtEl>
                                        <p:attrNameLst>
                                          <p:attrName>style.visibility</p:attrName>
                                        </p:attrNameLst>
                                      </p:cBhvr>
                                      <p:to>
                                        <p:strVal val="hidden"/>
                                      </p:to>
                                    </p:set>
                                  </p:childTnLst>
                                </p:cTn>
                              </p:par>
                              <p:par>
                                <p:cTn id="45" presetID="2" presetClass="exit" presetSubtype="4" repeatCount="indefinite" fill="hold" grpId="0" nodeType="withEffect">
                                  <p:stCondLst>
                                    <p:cond delay="0"/>
                                  </p:stCondLst>
                                  <p:childTnLst>
                                    <p:anim calcmode="lin" valueType="num">
                                      <p:cBhvr additive="base">
                                        <p:cTn id="46" dur="5000"/>
                                        <p:tgtEl>
                                          <p:spTgt spid="35"/>
                                        </p:tgtEl>
                                        <p:attrNameLst>
                                          <p:attrName>ppt_x</p:attrName>
                                        </p:attrNameLst>
                                      </p:cBhvr>
                                      <p:tavLst>
                                        <p:tav tm="0">
                                          <p:val>
                                            <p:strVal val="ppt_x"/>
                                          </p:val>
                                        </p:tav>
                                        <p:tav tm="100000">
                                          <p:val>
                                            <p:strVal val="ppt_x"/>
                                          </p:val>
                                        </p:tav>
                                      </p:tavLst>
                                    </p:anim>
                                    <p:anim calcmode="lin" valueType="num">
                                      <p:cBhvr additive="base">
                                        <p:cTn id="47" dur="5000"/>
                                        <p:tgtEl>
                                          <p:spTgt spid="35"/>
                                        </p:tgtEl>
                                        <p:attrNameLst>
                                          <p:attrName>ppt_y</p:attrName>
                                        </p:attrNameLst>
                                      </p:cBhvr>
                                      <p:tavLst>
                                        <p:tav tm="0">
                                          <p:val>
                                            <p:strVal val="ppt_y"/>
                                          </p:val>
                                        </p:tav>
                                        <p:tav tm="100000">
                                          <p:val>
                                            <p:strVal val="1+ppt_h/2"/>
                                          </p:val>
                                        </p:tav>
                                      </p:tavLst>
                                    </p:anim>
                                    <p:set>
                                      <p:cBhvr>
                                        <p:cTn id="48" dur="1" fill="hold">
                                          <p:stCondLst>
                                            <p:cond delay="4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hinh 9 - 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9"/>
          <p:cNvSpPr>
            <a:spLocks noChangeArrowheads="1"/>
          </p:cNvSpPr>
          <p:nvPr/>
        </p:nvSpPr>
        <p:spPr bwMode="auto">
          <a:xfrm flipH="1">
            <a:off x="4191000" y="5105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 name="Oval 9"/>
          <p:cNvSpPr>
            <a:spLocks noChangeArrowheads="1"/>
          </p:cNvSpPr>
          <p:nvPr/>
        </p:nvSpPr>
        <p:spPr bwMode="auto">
          <a:xfrm flipH="1">
            <a:off x="4343400" y="52578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Oval 9"/>
          <p:cNvSpPr>
            <a:spLocks noChangeArrowheads="1"/>
          </p:cNvSpPr>
          <p:nvPr/>
        </p:nvSpPr>
        <p:spPr bwMode="auto">
          <a:xfrm flipH="1">
            <a:off x="4495800" y="5562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 name="Oval 9"/>
          <p:cNvSpPr>
            <a:spLocks noChangeArrowheads="1"/>
          </p:cNvSpPr>
          <p:nvPr/>
        </p:nvSpPr>
        <p:spPr bwMode="auto">
          <a:xfrm flipH="1">
            <a:off x="83058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 name="Oval 9"/>
          <p:cNvSpPr>
            <a:spLocks noChangeArrowheads="1"/>
          </p:cNvSpPr>
          <p:nvPr/>
        </p:nvSpPr>
        <p:spPr bwMode="auto">
          <a:xfrm flipH="1">
            <a:off x="7391400" y="40386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9"/>
          <p:cNvSpPr>
            <a:spLocks noChangeArrowheads="1"/>
          </p:cNvSpPr>
          <p:nvPr/>
        </p:nvSpPr>
        <p:spPr bwMode="auto">
          <a:xfrm flipH="1">
            <a:off x="8458200" y="4343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Oval 9"/>
          <p:cNvSpPr>
            <a:spLocks noChangeArrowheads="1"/>
          </p:cNvSpPr>
          <p:nvPr/>
        </p:nvSpPr>
        <p:spPr bwMode="auto">
          <a:xfrm flipH="1">
            <a:off x="8153400" y="4724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9"/>
          <p:cNvSpPr>
            <a:spLocks noChangeArrowheads="1"/>
          </p:cNvSpPr>
          <p:nvPr/>
        </p:nvSpPr>
        <p:spPr bwMode="auto">
          <a:xfrm flipH="1">
            <a:off x="3276600" y="39624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Oval 10"/>
          <p:cNvSpPr>
            <a:spLocks noChangeArrowheads="1"/>
          </p:cNvSpPr>
          <p:nvPr/>
        </p:nvSpPr>
        <p:spPr bwMode="auto">
          <a:xfrm flipH="1">
            <a:off x="3429000" y="38862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Oval 11"/>
          <p:cNvSpPr>
            <a:spLocks noChangeArrowheads="1"/>
          </p:cNvSpPr>
          <p:nvPr/>
        </p:nvSpPr>
        <p:spPr bwMode="auto">
          <a:xfrm flipH="1">
            <a:off x="3581400" y="4191000"/>
            <a:ext cx="76200" cy="1524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Rectangle 1"/>
          <p:cNvSpPr/>
          <p:nvPr/>
        </p:nvSpPr>
        <p:spPr>
          <a:xfrm>
            <a:off x="1524000" y="112574"/>
            <a:ext cx="6248400" cy="1477328"/>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a:t>
            </a:r>
            <a:r>
              <a:rPr lang="en-US" b="1" smtClean="0">
                <a:solidFill>
                  <a:srgbClr val="0000FF"/>
                </a:solidFill>
                <a:latin typeface="Times New Roman" panose="02020603050405020304" pitchFamily="18" charset="0"/>
                <a:cs typeface="Times New Roman" panose="02020603050405020304" pitchFamily="18" charset="0"/>
              </a:rPr>
              <a:t>ợ</a:t>
            </a:r>
            <a:r>
              <a:rPr lang="vi-VN" b="1" i="0" smtClean="0">
                <a:solidFill>
                  <a:srgbClr val="0000FF"/>
                </a:solidFill>
                <a:effectLst/>
                <a:latin typeface="Times New Roman" panose="02020603050405020304" pitchFamily="18" charset="0"/>
                <a:cs typeface="Times New Roman" panose="02020603050405020304" pitchFamily="18" charset="0"/>
              </a:rPr>
              <a:t>t Thỏ Nâu ngừng khóc và nói:</a:t>
            </a:r>
            <a:endParaRPr lang="en-US" b="1" i="0" smtClean="0">
              <a:solidFill>
                <a:srgbClr val="0000FF"/>
              </a:solidFill>
              <a:effectLst/>
              <a:latin typeface="Times New Roman" panose="02020603050405020304" pitchFamily="18" charset="0"/>
              <a:cs typeface="Times New Roman" panose="02020603050405020304" pitchFamily="18" charset="0"/>
            </a:endParaRPr>
          </a:p>
          <a:p>
            <a:r>
              <a:rPr lang="vi-VN" b="1" i="0" smtClean="0">
                <a:solidFill>
                  <a:srgbClr val="0000FF"/>
                </a:solidFill>
                <a:effectLst/>
                <a:latin typeface="Times New Roman" panose="02020603050405020304" pitchFamily="18" charset="0"/>
                <a:cs typeface="Times New Roman" panose="02020603050405020304" pitchFamily="18" charset="0"/>
              </a:rPr>
              <a:t> – Các cậu có nghe thấy tiếng gì không?</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Khộng! Thế cậu nghe thấy gì?</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Tiếng bố tớ gọi…</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Nhưng chúng tớ chẳng nghe thấy gì cả…</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4" repeatCount="indefinite" fill="hold" grpId="0" nodeType="with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1+ppt_h/2"/>
                                          </p:val>
                                        </p:tav>
                                      </p:tavLst>
                                    </p:anim>
                                    <p:set>
                                      <p:cBhvr>
                                        <p:cTn id="8" dur="1" fill="hold">
                                          <p:stCondLst>
                                            <p:cond delay="4999"/>
                                          </p:stCondLst>
                                        </p:cTn>
                                        <p:tgtEl>
                                          <p:spTgt spid="3"/>
                                        </p:tgtEl>
                                        <p:attrNameLst>
                                          <p:attrName>style.visibility</p:attrName>
                                        </p:attrNameLst>
                                      </p:cBhvr>
                                      <p:to>
                                        <p:strVal val="hidden"/>
                                      </p:to>
                                    </p:set>
                                  </p:childTnLst>
                                </p:cTn>
                              </p:par>
                              <p:par>
                                <p:cTn id="9" presetID="2" presetClass="exit" presetSubtype="4" repeatCount="indefinite" fill="hold" grpId="0" nodeType="withEffect">
                                  <p:stCondLst>
                                    <p:cond delay="0"/>
                                  </p:stCondLst>
                                  <p:childTnLst>
                                    <p:anim calcmode="lin" valueType="num">
                                      <p:cBhvr additive="base">
                                        <p:cTn id="10" dur="5000"/>
                                        <p:tgtEl>
                                          <p:spTgt spid="4"/>
                                        </p:tgtEl>
                                        <p:attrNameLst>
                                          <p:attrName>ppt_x</p:attrName>
                                        </p:attrNameLst>
                                      </p:cBhvr>
                                      <p:tavLst>
                                        <p:tav tm="0">
                                          <p:val>
                                            <p:strVal val="ppt_x"/>
                                          </p:val>
                                        </p:tav>
                                        <p:tav tm="100000">
                                          <p:val>
                                            <p:strVal val="ppt_x"/>
                                          </p:val>
                                        </p:tav>
                                      </p:tavLst>
                                    </p:anim>
                                    <p:anim calcmode="lin" valueType="num">
                                      <p:cBhvr additive="base">
                                        <p:cTn id="11" dur="5000"/>
                                        <p:tgtEl>
                                          <p:spTgt spid="4"/>
                                        </p:tgtEl>
                                        <p:attrNameLst>
                                          <p:attrName>ppt_y</p:attrName>
                                        </p:attrNameLst>
                                      </p:cBhvr>
                                      <p:tavLst>
                                        <p:tav tm="0">
                                          <p:val>
                                            <p:strVal val="ppt_y"/>
                                          </p:val>
                                        </p:tav>
                                        <p:tav tm="100000">
                                          <p:val>
                                            <p:strVal val="1+ppt_h/2"/>
                                          </p:val>
                                        </p:tav>
                                      </p:tavLst>
                                    </p:anim>
                                    <p:set>
                                      <p:cBhvr>
                                        <p:cTn id="12" dur="1" fill="hold">
                                          <p:stCondLst>
                                            <p:cond delay="4999"/>
                                          </p:stCondLst>
                                        </p:cTn>
                                        <p:tgtEl>
                                          <p:spTgt spid="4"/>
                                        </p:tgtEl>
                                        <p:attrNameLst>
                                          <p:attrName>style.visibility</p:attrName>
                                        </p:attrNameLst>
                                      </p:cBhvr>
                                      <p:to>
                                        <p:strVal val="hidden"/>
                                      </p:to>
                                    </p:set>
                                  </p:childTnLst>
                                </p:cTn>
                              </p:par>
                              <p:par>
                                <p:cTn id="13" presetID="2" presetClass="exit" presetSubtype="4" repeatCount="indefinite" fill="hold" grpId="0" nodeType="withEffect">
                                  <p:stCondLst>
                                    <p:cond delay="0"/>
                                  </p:stCondLst>
                                  <p:childTnLst>
                                    <p:anim calcmode="lin" valueType="num">
                                      <p:cBhvr additive="base">
                                        <p:cTn id="14" dur="5000"/>
                                        <p:tgtEl>
                                          <p:spTgt spid="5"/>
                                        </p:tgtEl>
                                        <p:attrNameLst>
                                          <p:attrName>ppt_x</p:attrName>
                                        </p:attrNameLst>
                                      </p:cBhvr>
                                      <p:tavLst>
                                        <p:tav tm="0">
                                          <p:val>
                                            <p:strVal val="ppt_x"/>
                                          </p:val>
                                        </p:tav>
                                        <p:tav tm="100000">
                                          <p:val>
                                            <p:strVal val="ppt_x"/>
                                          </p:val>
                                        </p:tav>
                                      </p:tavLst>
                                    </p:anim>
                                    <p:anim calcmode="lin" valueType="num">
                                      <p:cBhvr additive="base">
                                        <p:cTn id="15" dur="5000"/>
                                        <p:tgtEl>
                                          <p:spTgt spid="5"/>
                                        </p:tgtEl>
                                        <p:attrNameLst>
                                          <p:attrName>ppt_y</p:attrName>
                                        </p:attrNameLst>
                                      </p:cBhvr>
                                      <p:tavLst>
                                        <p:tav tm="0">
                                          <p:val>
                                            <p:strVal val="ppt_y"/>
                                          </p:val>
                                        </p:tav>
                                        <p:tav tm="100000">
                                          <p:val>
                                            <p:strVal val="1+ppt_h/2"/>
                                          </p:val>
                                        </p:tav>
                                      </p:tavLst>
                                    </p:anim>
                                    <p:set>
                                      <p:cBhvr>
                                        <p:cTn id="16" dur="1" fill="hold">
                                          <p:stCondLst>
                                            <p:cond delay="4999"/>
                                          </p:stCondLst>
                                        </p:cTn>
                                        <p:tgtEl>
                                          <p:spTgt spid="5"/>
                                        </p:tgtEl>
                                        <p:attrNameLst>
                                          <p:attrName>style.visibility</p:attrName>
                                        </p:attrNameLst>
                                      </p:cBhvr>
                                      <p:to>
                                        <p:strVal val="hidden"/>
                                      </p:to>
                                    </p:set>
                                  </p:childTnLst>
                                </p:cTn>
                              </p:par>
                              <p:par>
                                <p:cTn id="17" presetID="2" presetClass="exit" presetSubtype="4" repeatCount="indefinite" fill="hold" grpId="0" nodeType="withEffect">
                                  <p:stCondLst>
                                    <p:cond delay="0"/>
                                  </p:stCondLst>
                                  <p:childTnLst>
                                    <p:anim calcmode="lin" valueType="num">
                                      <p:cBhvr additive="base">
                                        <p:cTn id="18" dur="5000"/>
                                        <p:tgtEl>
                                          <p:spTgt spid="6"/>
                                        </p:tgtEl>
                                        <p:attrNameLst>
                                          <p:attrName>ppt_x</p:attrName>
                                        </p:attrNameLst>
                                      </p:cBhvr>
                                      <p:tavLst>
                                        <p:tav tm="0">
                                          <p:val>
                                            <p:strVal val="ppt_x"/>
                                          </p:val>
                                        </p:tav>
                                        <p:tav tm="100000">
                                          <p:val>
                                            <p:strVal val="ppt_x"/>
                                          </p:val>
                                        </p:tav>
                                      </p:tavLst>
                                    </p:anim>
                                    <p:anim calcmode="lin" valueType="num">
                                      <p:cBhvr additive="base">
                                        <p:cTn id="19" dur="5000"/>
                                        <p:tgtEl>
                                          <p:spTgt spid="6"/>
                                        </p:tgtEl>
                                        <p:attrNameLst>
                                          <p:attrName>ppt_y</p:attrName>
                                        </p:attrNameLst>
                                      </p:cBhvr>
                                      <p:tavLst>
                                        <p:tav tm="0">
                                          <p:val>
                                            <p:strVal val="ppt_y"/>
                                          </p:val>
                                        </p:tav>
                                        <p:tav tm="100000">
                                          <p:val>
                                            <p:strVal val="1+ppt_h/2"/>
                                          </p:val>
                                        </p:tav>
                                      </p:tavLst>
                                    </p:anim>
                                    <p:set>
                                      <p:cBhvr>
                                        <p:cTn id="20" dur="1" fill="hold">
                                          <p:stCondLst>
                                            <p:cond delay="4999"/>
                                          </p:stCondLst>
                                        </p:cTn>
                                        <p:tgtEl>
                                          <p:spTgt spid="6"/>
                                        </p:tgtEl>
                                        <p:attrNameLst>
                                          <p:attrName>style.visibility</p:attrName>
                                        </p:attrNameLst>
                                      </p:cBhvr>
                                      <p:to>
                                        <p:strVal val="hidden"/>
                                      </p:to>
                                    </p:set>
                                  </p:childTnLst>
                                </p:cTn>
                              </p:par>
                              <p:par>
                                <p:cTn id="21" presetID="2" presetClass="exit" presetSubtype="4" repeatCount="indefinite" fill="hold" grpId="0" nodeType="withEffect">
                                  <p:stCondLst>
                                    <p:cond delay="0"/>
                                  </p:stCondLst>
                                  <p:childTnLst>
                                    <p:anim calcmode="lin" valueType="num">
                                      <p:cBhvr additive="base">
                                        <p:cTn id="22" dur="5000"/>
                                        <p:tgtEl>
                                          <p:spTgt spid="7"/>
                                        </p:tgtEl>
                                        <p:attrNameLst>
                                          <p:attrName>ppt_x</p:attrName>
                                        </p:attrNameLst>
                                      </p:cBhvr>
                                      <p:tavLst>
                                        <p:tav tm="0">
                                          <p:val>
                                            <p:strVal val="ppt_x"/>
                                          </p:val>
                                        </p:tav>
                                        <p:tav tm="100000">
                                          <p:val>
                                            <p:strVal val="ppt_x"/>
                                          </p:val>
                                        </p:tav>
                                      </p:tavLst>
                                    </p:anim>
                                    <p:anim calcmode="lin" valueType="num">
                                      <p:cBhvr additive="base">
                                        <p:cTn id="23" dur="5000"/>
                                        <p:tgtEl>
                                          <p:spTgt spid="7"/>
                                        </p:tgtEl>
                                        <p:attrNameLst>
                                          <p:attrName>ppt_y</p:attrName>
                                        </p:attrNameLst>
                                      </p:cBhvr>
                                      <p:tavLst>
                                        <p:tav tm="0">
                                          <p:val>
                                            <p:strVal val="ppt_y"/>
                                          </p:val>
                                        </p:tav>
                                        <p:tav tm="100000">
                                          <p:val>
                                            <p:strVal val="1+ppt_h/2"/>
                                          </p:val>
                                        </p:tav>
                                      </p:tavLst>
                                    </p:anim>
                                    <p:set>
                                      <p:cBhvr>
                                        <p:cTn id="24" dur="1" fill="hold">
                                          <p:stCondLst>
                                            <p:cond delay="4999"/>
                                          </p:stCondLst>
                                        </p:cTn>
                                        <p:tgtEl>
                                          <p:spTgt spid="7"/>
                                        </p:tgtEl>
                                        <p:attrNameLst>
                                          <p:attrName>style.visibility</p:attrName>
                                        </p:attrNameLst>
                                      </p:cBhvr>
                                      <p:to>
                                        <p:strVal val="hidden"/>
                                      </p:to>
                                    </p:set>
                                  </p:childTnLst>
                                </p:cTn>
                              </p:par>
                              <p:par>
                                <p:cTn id="25" presetID="2" presetClass="exit" presetSubtype="4" repeatCount="indefinite" fill="hold" grpId="0" nodeType="withEffect">
                                  <p:stCondLst>
                                    <p:cond delay="0"/>
                                  </p:stCondLst>
                                  <p:childTnLst>
                                    <p:anim calcmode="lin" valueType="num">
                                      <p:cBhvr additive="base">
                                        <p:cTn id="26" dur="5000"/>
                                        <p:tgtEl>
                                          <p:spTgt spid="8"/>
                                        </p:tgtEl>
                                        <p:attrNameLst>
                                          <p:attrName>ppt_x</p:attrName>
                                        </p:attrNameLst>
                                      </p:cBhvr>
                                      <p:tavLst>
                                        <p:tav tm="0">
                                          <p:val>
                                            <p:strVal val="ppt_x"/>
                                          </p:val>
                                        </p:tav>
                                        <p:tav tm="100000">
                                          <p:val>
                                            <p:strVal val="ppt_x"/>
                                          </p:val>
                                        </p:tav>
                                      </p:tavLst>
                                    </p:anim>
                                    <p:anim calcmode="lin" valueType="num">
                                      <p:cBhvr additive="base">
                                        <p:cTn id="27" dur="5000"/>
                                        <p:tgtEl>
                                          <p:spTgt spid="8"/>
                                        </p:tgtEl>
                                        <p:attrNameLst>
                                          <p:attrName>ppt_y</p:attrName>
                                        </p:attrNameLst>
                                      </p:cBhvr>
                                      <p:tavLst>
                                        <p:tav tm="0">
                                          <p:val>
                                            <p:strVal val="ppt_y"/>
                                          </p:val>
                                        </p:tav>
                                        <p:tav tm="100000">
                                          <p:val>
                                            <p:strVal val="1+ppt_h/2"/>
                                          </p:val>
                                        </p:tav>
                                      </p:tavLst>
                                    </p:anim>
                                    <p:set>
                                      <p:cBhvr>
                                        <p:cTn id="28" dur="1" fill="hold">
                                          <p:stCondLst>
                                            <p:cond delay="4999"/>
                                          </p:stCondLst>
                                        </p:cTn>
                                        <p:tgtEl>
                                          <p:spTgt spid="8"/>
                                        </p:tgtEl>
                                        <p:attrNameLst>
                                          <p:attrName>style.visibility</p:attrName>
                                        </p:attrNameLst>
                                      </p:cBhvr>
                                      <p:to>
                                        <p:strVal val="hidden"/>
                                      </p:to>
                                    </p:set>
                                  </p:childTnLst>
                                </p:cTn>
                              </p:par>
                              <p:par>
                                <p:cTn id="29" presetID="2" presetClass="exit" presetSubtype="4" repeatCount="indefinite" fill="hold" grpId="0" nodeType="withEffect">
                                  <p:stCondLst>
                                    <p:cond delay="0"/>
                                  </p:stCondLst>
                                  <p:childTnLst>
                                    <p:anim calcmode="lin" valueType="num">
                                      <p:cBhvr additive="base">
                                        <p:cTn id="30" dur="5000"/>
                                        <p:tgtEl>
                                          <p:spTgt spid="9"/>
                                        </p:tgtEl>
                                        <p:attrNameLst>
                                          <p:attrName>ppt_x</p:attrName>
                                        </p:attrNameLst>
                                      </p:cBhvr>
                                      <p:tavLst>
                                        <p:tav tm="0">
                                          <p:val>
                                            <p:strVal val="ppt_x"/>
                                          </p:val>
                                        </p:tav>
                                        <p:tav tm="100000">
                                          <p:val>
                                            <p:strVal val="ppt_x"/>
                                          </p:val>
                                        </p:tav>
                                      </p:tavLst>
                                    </p:anim>
                                    <p:anim calcmode="lin" valueType="num">
                                      <p:cBhvr additive="base">
                                        <p:cTn id="31" dur="5000"/>
                                        <p:tgtEl>
                                          <p:spTgt spid="9"/>
                                        </p:tgtEl>
                                        <p:attrNameLst>
                                          <p:attrName>ppt_y</p:attrName>
                                        </p:attrNameLst>
                                      </p:cBhvr>
                                      <p:tavLst>
                                        <p:tav tm="0">
                                          <p:val>
                                            <p:strVal val="ppt_y"/>
                                          </p:val>
                                        </p:tav>
                                        <p:tav tm="100000">
                                          <p:val>
                                            <p:strVal val="1+ppt_h/2"/>
                                          </p:val>
                                        </p:tav>
                                      </p:tavLst>
                                    </p:anim>
                                    <p:set>
                                      <p:cBhvr>
                                        <p:cTn id="32" dur="1" fill="hold">
                                          <p:stCondLst>
                                            <p:cond delay="4999"/>
                                          </p:stCondLst>
                                        </p:cTn>
                                        <p:tgtEl>
                                          <p:spTgt spid="9"/>
                                        </p:tgtEl>
                                        <p:attrNameLst>
                                          <p:attrName>style.visibility</p:attrName>
                                        </p:attrNameLst>
                                      </p:cBhvr>
                                      <p:to>
                                        <p:strVal val="hidden"/>
                                      </p:to>
                                    </p:set>
                                  </p:childTnLst>
                                </p:cTn>
                              </p:par>
                              <p:par>
                                <p:cTn id="33" presetID="2" presetClass="exit" presetSubtype="4" repeatCount="indefinite" fill="hold" grpId="0" nodeType="withEffect">
                                  <p:stCondLst>
                                    <p:cond delay="0"/>
                                  </p:stCondLst>
                                  <p:childTnLst>
                                    <p:anim calcmode="lin" valueType="num">
                                      <p:cBhvr additive="base">
                                        <p:cTn id="34" dur="5000"/>
                                        <p:tgtEl>
                                          <p:spTgt spid="10"/>
                                        </p:tgtEl>
                                        <p:attrNameLst>
                                          <p:attrName>ppt_x</p:attrName>
                                        </p:attrNameLst>
                                      </p:cBhvr>
                                      <p:tavLst>
                                        <p:tav tm="0">
                                          <p:val>
                                            <p:strVal val="ppt_x"/>
                                          </p:val>
                                        </p:tav>
                                        <p:tav tm="100000">
                                          <p:val>
                                            <p:strVal val="ppt_x"/>
                                          </p:val>
                                        </p:tav>
                                      </p:tavLst>
                                    </p:anim>
                                    <p:anim calcmode="lin" valueType="num">
                                      <p:cBhvr additive="base">
                                        <p:cTn id="35" dur="5000"/>
                                        <p:tgtEl>
                                          <p:spTgt spid="10"/>
                                        </p:tgtEl>
                                        <p:attrNameLst>
                                          <p:attrName>ppt_y</p:attrName>
                                        </p:attrNameLst>
                                      </p:cBhvr>
                                      <p:tavLst>
                                        <p:tav tm="0">
                                          <p:val>
                                            <p:strVal val="ppt_y"/>
                                          </p:val>
                                        </p:tav>
                                        <p:tav tm="100000">
                                          <p:val>
                                            <p:strVal val="1+ppt_h/2"/>
                                          </p:val>
                                        </p:tav>
                                      </p:tavLst>
                                    </p:anim>
                                    <p:set>
                                      <p:cBhvr>
                                        <p:cTn id="36" dur="1" fill="hold">
                                          <p:stCondLst>
                                            <p:cond delay="4999"/>
                                          </p:stCondLst>
                                        </p:cTn>
                                        <p:tgtEl>
                                          <p:spTgt spid="10"/>
                                        </p:tgtEl>
                                        <p:attrNameLst>
                                          <p:attrName>style.visibility</p:attrName>
                                        </p:attrNameLst>
                                      </p:cBhvr>
                                      <p:to>
                                        <p:strVal val="hidden"/>
                                      </p:to>
                                    </p:set>
                                  </p:childTnLst>
                                </p:cTn>
                              </p:par>
                              <p:par>
                                <p:cTn id="37" presetID="2" presetClass="exit" presetSubtype="4" repeatCount="indefinite" fill="hold" grpId="0" nodeType="withEffect">
                                  <p:stCondLst>
                                    <p:cond delay="0"/>
                                  </p:stCondLst>
                                  <p:childTnLst>
                                    <p:anim calcmode="lin" valueType="num">
                                      <p:cBhvr additive="base">
                                        <p:cTn id="38" dur="5000"/>
                                        <p:tgtEl>
                                          <p:spTgt spid="11"/>
                                        </p:tgtEl>
                                        <p:attrNameLst>
                                          <p:attrName>ppt_x</p:attrName>
                                        </p:attrNameLst>
                                      </p:cBhvr>
                                      <p:tavLst>
                                        <p:tav tm="0">
                                          <p:val>
                                            <p:strVal val="ppt_x"/>
                                          </p:val>
                                        </p:tav>
                                        <p:tav tm="100000">
                                          <p:val>
                                            <p:strVal val="ppt_x"/>
                                          </p:val>
                                        </p:tav>
                                      </p:tavLst>
                                    </p:anim>
                                    <p:anim calcmode="lin" valueType="num">
                                      <p:cBhvr additive="base">
                                        <p:cTn id="39" dur="5000"/>
                                        <p:tgtEl>
                                          <p:spTgt spid="11"/>
                                        </p:tgtEl>
                                        <p:attrNameLst>
                                          <p:attrName>ppt_y</p:attrName>
                                        </p:attrNameLst>
                                      </p:cBhvr>
                                      <p:tavLst>
                                        <p:tav tm="0">
                                          <p:val>
                                            <p:strVal val="ppt_y"/>
                                          </p:val>
                                        </p:tav>
                                        <p:tav tm="100000">
                                          <p:val>
                                            <p:strVal val="1+ppt_h/2"/>
                                          </p:val>
                                        </p:tav>
                                      </p:tavLst>
                                    </p:anim>
                                    <p:set>
                                      <p:cBhvr>
                                        <p:cTn id="40" dur="1" fill="hold">
                                          <p:stCondLst>
                                            <p:cond delay="4999"/>
                                          </p:stCondLst>
                                        </p:cTn>
                                        <p:tgtEl>
                                          <p:spTgt spid="11"/>
                                        </p:tgtEl>
                                        <p:attrNameLst>
                                          <p:attrName>style.visibility</p:attrName>
                                        </p:attrNameLst>
                                      </p:cBhvr>
                                      <p:to>
                                        <p:strVal val="hidden"/>
                                      </p:to>
                                    </p:set>
                                  </p:childTnLst>
                                </p:cTn>
                              </p:par>
                              <p:par>
                                <p:cTn id="41" presetID="2" presetClass="exit" presetSubtype="4" repeatCount="indefinite" fill="hold" grpId="0" nodeType="withEffect">
                                  <p:stCondLst>
                                    <p:cond delay="0"/>
                                  </p:stCondLst>
                                  <p:childTnLst>
                                    <p:anim calcmode="lin" valueType="num">
                                      <p:cBhvr additive="base">
                                        <p:cTn id="42" dur="5000"/>
                                        <p:tgtEl>
                                          <p:spTgt spid="12"/>
                                        </p:tgtEl>
                                        <p:attrNameLst>
                                          <p:attrName>ppt_x</p:attrName>
                                        </p:attrNameLst>
                                      </p:cBhvr>
                                      <p:tavLst>
                                        <p:tav tm="0">
                                          <p:val>
                                            <p:strVal val="ppt_x"/>
                                          </p:val>
                                        </p:tav>
                                        <p:tav tm="100000">
                                          <p:val>
                                            <p:strVal val="ppt_x"/>
                                          </p:val>
                                        </p:tav>
                                      </p:tavLst>
                                    </p:anim>
                                    <p:anim calcmode="lin" valueType="num">
                                      <p:cBhvr additive="base">
                                        <p:cTn id="43" dur="5000"/>
                                        <p:tgtEl>
                                          <p:spTgt spid="12"/>
                                        </p:tgtEl>
                                        <p:attrNameLst>
                                          <p:attrName>ppt_y</p:attrName>
                                        </p:attrNameLst>
                                      </p:cBhvr>
                                      <p:tavLst>
                                        <p:tav tm="0">
                                          <p:val>
                                            <p:strVal val="ppt_y"/>
                                          </p:val>
                                        </p:tav>
                                        <p:tav tm="100000">
                                          <p:val>
                                            <p:strVal val="1+ppt_h/2"/>
                                          </p:val>
                                        </p:tav>
                                      </p:tavLst>
                                    </p:anim>
                                    <p:set>
                                      <p:cBhvr>
                                        <p:cTn id="44" dur="1" fill="hold">
                                          <p:stCondLst>
                                            <p:cond delay="4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inh 11 -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9"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4196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B933643ABAAF45EC917680989450F9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6863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CB6353761E7547ADBC87AD285D883A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3733800"/>
            <a:ext cx="685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152400"/>
            <a:ext cx="6435436" cy="1754326"/>
          </a:xfrm>
          <a:prstGeom prst="rect">
            <a:avLst/>
          </a:prstGeom>
        </p:spPr>
        <p:txBody>
          <a:bodyPr wrap="square">
            <a:spAutoFit/>
          </a:bodyPr>
          <a:lstStyle/>
          <a:p>
            <a:r>
              <a:rPr lang="vi-VN" b="1" i="0" smtClean="0">
                <a:solidFill>
                  <a:srgbClr val="0000FF"/>
                </a:solidFill>
                <a:effectLst/>
                <a:latin typeface="Times New Roman" panose="02020603050405020304" pitchFamily="18" charset="0"/>
                <a:cs typeface="Times New Roman" panose="02020603050405020304" pitchFamily="18" charset="0"/>
              </a:rPr>
              <a:t>Chỉ mới Thỏ Nâu nghe thấy tiếng bố mình gọi thật. Đôi tai của Thỏ nâu vểnh lên, hướng về phía tiếng gọi của bố. Thế là ba bạn đi về hướng có tiếng gọi của bố Thỏ nâu và tìm được đường về.</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Thỏ Xám và Thỏ Bông nói với Thỏ Nâu:</a:t>
            </a:r>
            <a:r>
              <a:rPr lang="vi-VN" b="1" smtClean="0">
                <a:solidFill>
                  <a:srgbClr val="0000FF"/>
                </a:solidFill>
                <a:latin typeface="Times New Roman" panose="02020603050405020304" pitchFamily="18" charset="0"/>
                <a:cs typeface="Times New Roman" panose="02020603050405020304" pitchFamily="18" charset="0"/>
              </a:rPr>
              <a:t/>
            </a:r>
            <a:br>
              <a:rPr lang="vi-VN" b="1" smtClean="0">
                <a:solidFill>
                  <a:srgbClr val="0000FF"/>
                </a:solidFill>
                <a:latin typeface="Times New Roman" panose="02020603050405020304" pitchFamily="18" charset="0"/>
                <a:cs typeface="Times New Roman" panose="02020603050405020304" pitchFamily="18" charset="0"/>
              </a:rPr>
            </a:br>
            <a:r>
              <a:rPr lang="vi-VN" b="1" i="0" smtClean="0">
                <a:solidFill>
                  <a:srgbClr val="0000FF"/>
                </a:solidFill>
                <a:effectLst/>
                <a:latin typeface="Times New Roman" panose="02020603050405020304" pitchFamily="18" charset="0"/>
                <a:cs typeface="Times New Roman" panose="02020603050405020304" pitchFamily="18" charset="0"/>
              </a:rPr>
              <a:t>– Chúng tớ sẽ không bao giờ trêu đôi tai to của bạn nữa… Đôi tai của bạn thật thính và đẹp.</a:t>
            </a:r>
            <a:endParaRPr lang="en-US"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261</TotalTime>
  <Words>451</Words>
  <Application>Microsoft Office PowerPoint</Application>
  <PresentationFormat>Widescreen</PresentationFormat>
  <Paragraphs>28</Paragraphs>
  <Slides>18</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Franklin Gothic Book</vt:lpstr>
      <vt:lpstr>Franklin Gothic Medium</vt:lpstr>
      <vt:lpstr>MS Mincho</vt:lpstr>
      <vt:lpstr>Times New Roman</vt:lpstr>
      <vt:lpstr>Wingdings 2</vt:lpstr>
      <vt:lpstr>Trek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TRANH CỦA CÂU TRUYỆN ĐÔI TAI TÔI DÀI QUÁ</dc:title>
  <dc:creator>DUCTHO</dc:creator>
  <cp:lastModifiedBy>Admin</cp:lastModifiedBy>
  <cp:revision>39</cp:revision>
  <dcterms:created xsi:type="dcterms:W3CDTF">2010-09-28T12:35:58Z</dcterms:created>
  <dcterms:modified xsi:type="dcterms:W3CDTF">2025-10-08T04:18:47Z</dcterms:modified>
</cp:coreProperties>
</file>