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75" r:id="rId7"/>
    <p:sldId id="264" r:id="rId8"/>
    <p:sldId id="265" r:id="rId9"/>
    <p:sldId id="267" r:id="rId10"/>
    <p:sldId id="269" r:id="rId11"/>
    <p:sldId id="268" r:id="rId12"/>
    <p:sldId id="270" r:id="rId13"/>
    <p:sldId id="272" r:id="rId14"/>
    <p:sldId id="273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78E4-CD0D-4FA9-B836-0681629BE9B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ỦY BAN NHÂN DÂN </a:t>
            </a:r>
            <a:r>
              <a:rPr lang="en-US" altLang="en-US" sz="2000" b="1" smtClean="0">
                <a:solidFill>
                  <a:srgbClr val="9900CC"/>
                </a:solidFill>
              </a:rPr>
              <a:t>PHƯỜNG PHÚC LỢI</a:t>
            </a:r>
            <a:endParaRPr lang="en-US" altLang="en-US" sz="2000" b="1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TRƯỜNG MẦM </a:t>
            </a:r>
            <a:r>
              <a:rPr lang="en-US" altLang="en-US" sz="2000" b="1" smtClean="0">
                <a:solidFill>
                  <a:srgbClr val="9900CC"/>
                </a:solidFill>
              </a:rPr>
              <a:t>NON BAN MAI XANH</a:t>
            </a:r>
            <a:endParaRPr lang="en-US" altLang="en-US" sz="2000" b="1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3342" y="2687264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2771" y="3432176"/>
            <a:ext cx="6584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“ </a:t>
            </a:r>
            <a:r>
              <a:rPr lang="en-US" altLang="en-US" sz="2400" b="1" smtClean="0">
                <a:solidFill>
                  <a:srgbClr val="0000FF"/>
                </a:solidFill>
              </a:rPr>
              <a:t>Lên bốn”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</a:t>
            </a:r>
            <a:r>
              <a:rPr lang="en-US" altLang="en-US" sz="2400" b="1" smtClean="0">
                <a:solidFill>
                  <a:srgbClr val="0000FF"/>
                </a:solidFill>
              </a:rPr>
              <a:t>bé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 b="1" smtClean="0">
                <a:solidFill>
                  <a:srgbClr val="0000FF"/>
                </a:solidFill>
              </a:rPr>
              <a:t>C2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107" y="6357867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60"/>
                </a:solidFill>
              </a:rPr>
              <a:t>Năm học: </a:t>
            </a:r>
            <a:r>
              <a:rPr lang="en-US" altLang="en-US" sz="2000" b="1" smtClean="0">
                <a:solidFill>
                  <a:srgbClr val="002060"/>
                </a:solidFill>
              </a:rPr>
              <a:t>2025- 2026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31" y="898890"/>
            <a:ext cx="1155737" cy="1155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705813"/>
      </p:ext>
    </p:extLst>
  </p:cSld>
  <p:clrMapOvr>
    <a:masterClrMapping/>
  </p:clrMapOvr>
  <p:transition spd="slow" advTm="2007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điều gì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lên mấy?</a:t>
            </a:r>
          </a:p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làm được những gì?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3" y="190681"/>
            <a:ext cx="3631475" cy="299665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4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bạn nhỏ đi vắng , bạn nhỏ thế nào?</a:t>
            </a:r>
            <a:endParaRPr kumimoji="0" 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6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0188"/>
            <a:ext cx="257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58" y="60020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2" y="-1"/>
            <a:ext cx="12288732" cy="6861969"/>
          </a:xfrm>
        </p:spPr>
      </p:pic>
      <p:sp>
        <p:nvSpPr>
          <p:cNvPr id="5" name="TextBox 4"/>
          <p:cNvSpPr txBox="1"/>
          <p:nvPr/>
        </p:nvSpPr>
        <p:spPr>
          <a:xfrm>
            <a:off x="1463040" y="1449977"/>
            <a:ext cx="8843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tan học về bạn nhỏ đi đâu các con nhỉ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" y="1"/>
            <a:ext cx="11544953" cy="6850936"/>
          </a:xfrm>
        </p:spPr>
      </p:pic>
      <p:sp>
        <p:nvSpPr>
          <p:cNvPr id="5" name="Rectangle 4"/>
          <p:cNvSpPr/>
          <p:nvPr/>
        </p:nvSpPr>
        <p:spPr>
          <a:xfrm>
            <a:off x="4032777" y="2967335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Nhược Thủy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2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sp>
        <p:nvSpPr>
          <p:cNvPr id="5" name="TextBox 4"/>
          <p:cNvSpPr txBox="1"/>
          <p:nvPr/>
        </p:nvSpPr>
        <p:spPr>
          <a:xfrm>
            <a:off x="1841863" y="1959429"/>
            <a:ext cx="8647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Cô cho trẻ hát bài “ Vui đến trường”</a:t>
            </a:r>
            <a:endParaRPr lang="en-US" sz="4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tắm rửa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 vầy lâu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970" y="60020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970" y="89819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976"/>
          </a:xfrm>
        </p:spPr>
      </p:pic>
      <p:sp>
        <p:nvSpPr>
          <p:cNvPr id="5" name="Rectangle 4"/>
          <p:cNvSpPr/>
          <p:nvPr/>
        </p:nvSpPr>
        <p:spPr>
          <a:xfrm>
            <a:off x="1309272" y="2277881"/>
            <a:ext cx="9573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4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lên bốn</a:t>
            </a:r>
          </a:p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lớn rồi</a:t>
            </a:r>
          </a:p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vòi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quấy 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nữa.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60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/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đi đâu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khóc.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970" y="60020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" y="89819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3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6263" y="1690688"/>
            <a:ext cx="704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vừa nghe cô đọc bài thơ gì? Do ai sáng tác?</a:t>
            </a:r>
          </a:p>
          <a:p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8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1" y="96384"/>
            <a:ext cx="938087" cy="9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|1|1.9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266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</cp:lastModifiedBy>
  <cp:revision>22</cp:revision>
  <dcterms:created xsi:type="dcterms:W3CDTF">2022-09-01T01:26:03Z</dcterms:created>
  <dcterms:modified xsi:type="dcterms:W3CDTF">2025-10-08T03:14:35Z</dcterms:modified>
</cp:coreProperties>
</file>