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64" r:id="rId3"/>
    <p:sldId id="299" r:id="rId4"/>
    <p:sldId id="301" r:id="rId5"/>
    <p:sldId id="304" r:id="rId6"/>
    <p:sldId id="305" r:id="rId7"/>
    <p:sldId id="273" r:id="rId8"/>
    <p:sldId id="281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7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8824" autoAdjust="0"/>
    <p:restoredTop sz="94660" autoAdjust="0"/>
  </p:normalViewPr>
  <p:slideViewPr>
    <p:cSldViewPr showGuides="1">
      <p:cViewPr varScale="1">
        <p:scale>
          <a:sx n="114" d="100"/>
          <a:sy n="114" d="100"/>
        </p:scale>
        <p:origin x="828" y="114"/>
      </p:cViewPr>
      <p:guideLst>
        <p:guide orient="horz" pos="2167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10/5/2025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10/5/2025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8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8"/>
            <a:ext cx="8070573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10/5/2025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10/5/2025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38"/>
            <a:ext cx="105156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3"/>
            <a:ext cx="105156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10/5/2025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5376672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5728" y="1600200"/>
            <a:ext cx="5376672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10/5/2025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10/5/2025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10/5/2025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10/5/2025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10/5/2025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10/5/2025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10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1025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/>
          <a:p>
            <a:pPr lvl="0"/>
            <a:r>
              <a:t>Click to edit Master title style</a:t>
            </a:r>
          </a:p>
        </p:txBody>
      </p:sp>
      <p:sp>
        <p:nvSpPr>
          <p:cNvPr id="1027" name="Text Placeholder 1026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10972800" cy="4525963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lvl="0"/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1028" name="Date Placeholder 1027"/>
          <p:cNvSpPr>
            <a:spLocks noGrp="1"/>
          </p:cNvSpPr>
          <p:nvPr>
            <p:ph type="dt" sz="half" idx="2"/>
          </p:nvPr>
        </p:nvSpPr>
        <p:spPr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>
              <a:defRPr sz="1400"/>
            </a:lvl1pPr>
          </a:lstStyle>
          <a:p>
            <a:fld id="{1D8BD707-D9CF-40AE-B4C6-C98DA3205C09}" type="datetimeFigureOut">
              <a:rPr lang="en-US" smtClean="0"/>
              <a:t>10/5/2025</a:t>
            </a:fld>
            <a:endParaRPr lang="en-US"/>
          </a:p>
        </p:txBody>
      </p:sp>
      <p:sp>
        <p:nvSpPr>
          <p:cNvPr id="1029" name="Footer Placeholder 1028"/>
          <p:cNvSpPr>
            <a:spLocks noGrp="1"/>
          </p:cNvSpPr>
          <p:nvPr>
            <p:ph type="ftr" sz="quarter" idx="3"/>
          </p:nvPr>
        </p:nvSpPr>
        <p:spPr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1030" name="Slide Number Placeholder 1029"/>
          <p:cNvSpPr>
            <a:spLocks noGrp="1"/>
          </p:cNvSpPr>
          <p:nvPr>
            <p:ph type="sldNum" sz="quarter" idx="4"/>
          </p:nvPr>
        </p:nvSpPr>
        <p:spPr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r">
              <a:defRPr sz="1400"/>
            </a:lvl1pPr>
          </a:lstStyle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7" Type="http://schemas.openxmlformats.org/officeDocument/2006/relationships/image" Target="../media/image7.jpeg"/><Relationship Id="rId2" Type="http://schemas.openxmlformats.org/officeDocument/2006/relationships/video" Target="file:///C:\Users\pc\Documents\nh&#7841;c%20m&#249;a%20h&#232;%20&#273;&#7871;n.mp4" TargetMode="External"/><Relationship Id="rId1" Type="http://schemas.microsoft.com/office/2007/relationships/media" Target="file:///C:\Users\pc\Documents\nh&#7841;c%20m&#249;a%20h&#232;%20&#273;&#7871;n.mp4" TargetMode="External"/><Relationship Id="rId6" Type="http://schemas.openxmlformats.org/officeDocument/2006/relationships/image" Target="../media/image6.pn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ảnh nền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52575" y="0"/>
            <a:ext cx="9121775" cy="685546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32385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057400" y="2895600"/>
            <a:ext cx="8317230" cy="2924810"/>
          </a:xfrm>
        </p:spPr>
        <p:txBody>
          <a:bodyPr>
            <a:normAutofit fontScale="90000"/>
          </a:bodyPr>
          <a:lstStyle/>
          <a:p>
            <a:pPr>
              <a:lnSpc>
                <a:spcPct val="150000"/>
              </a:lnSpc>
            </a:pPr>
            <a:br>
              <a:rPr lang="en-US" sz="1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en-US" sz="1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LĨNH VỰC PHÁT TRIỂN NGÔN NGỮ</a:t>
            </a:r>
            <a:b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4445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4445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45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tài</a:t>
            </a:r>
            <a:r>
              <a:rPr lang="en-US" sz="4445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vi-VN" altLang="en-US" sz="4445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Ôn </a:t>
            </a:r>
            <a:r>
              <a:rPr lang="en-US" sz="4445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NB “</a:t>
            </a:r>
            <a:r>
              <a:rPr lang="vi-VN" altLang="en-US" sz="4445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Màu Đỏ</a:t>
            </a:r>
            <a:r>
              <a:rPr lang="en-US" sz="4445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  <a:br>
              <a:rPr lang="en-US" sz="4445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100" b="1" dirty="0" err="1"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Lứa</a:t>
            </a:r>
            <a:r>
              <a:rPr lang="en-US" sz="3100" b="1" dirty="0"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100" b="1" dirty="0" err="1"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tuổi</a:t>
            </a:r>
            <a:r>
              <a:rPr lang="en-US" sz="3100" b="1" dirty="0"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: 24-36 </a:t>
            </a:r>
            <a:r>
              <a:rPr lang="en-US" sz="3100" b="1" dirty="0" err="1"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tháng</a:t>
            </a:r>
            <a:r>
              <a:rPr lang="en-US" sz="3100" b="1" dirty="0"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br>
              <a:rPr lang="en-US" sz="4000" b="1" dirty="0"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4000" b="1" dirty="0">
              <a:gradFill>
                <a:gsLst>
                  <a:gs pos="0">
                    <a:srgbClr val="012D86"/>
                  </a:gs>
                  <a:gs pos="100000">
                    <a:srgbClr val="0E2557"/>
                  </a:gs>
                </a:gsLst>
                <a:lin scaled="0"/>
              </a:gra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352800" y="76200"/>
            <a:ext cx="512572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ỦY BAN NHÂN DÂN PHƯỜNG PHÚC LỢI  TRƯỜNG MẦM NON BAN MAI XANH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2108B9F-7766-9935-271C-B91391A6C5E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2742" y="797560"/>
            <a:ext cx="1625836" cy="1589171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 cstate="print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 descr="ảnh nền 1"/>
          <p:cNvPicPr>
            <a:picLocks noGrp="1" noChangeAspect="1"/>
          </p:cNvPicPr>
          <p:nvPr>
            <p:ph sz="half" idx="1"/>
          </p:nvPr>
        </p:nvPicPr>
        <p:blipFill>
          <a:blip r:embed="rId5"/>
          <a:stretch>
            <a:fillRect/>
          </a:stretch>
        </p:blipFill>
        <p:spPr>
          <a:xfrm>
            <a:off x="1524000" y="0"/>
            <a:ext cx="9144000" cy="683704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vi-VN" dirty="0"/>
              <a:t>Cô và trẻ đọc bài thơ: Cái Bát</a:t>
            </a:r>
          </a:p>
        </p:txBody>
      </p:sp>
      <p:pic>
        <p:nvPicPr>
          <p:cNvPr id="11" name="nhạc mùa hè đến">
            <a:hlinkClick r:id="" action="ppaction://media"/>
          </p:cNvPr>
          <p:cNvPicPr>
            <a:picLocks noGrp="1"/>
          </p:cNvPicPr>
          <p:nvPr>
            <p:ph sz="half" idx="2"/>
            <a:vide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6922669" y="1600200"/>
            <a:ext cx="2543759" cy="4525963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4814225" y="762000"/>
            <a:ext cx="309880" cy="70675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endParaRPr lang="en-US" sz="40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FF0000"/>
              </a:solidFill>
              <a:effectLst/>
            </a:endParaRPr>
          </a:p>
        </p:txBody>
      </p:sp>
      <p:pic>
        <p:nvPicPr>
          <p:cNvPr id="5" name="Picture 4" descr="ảnh nền 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-609600" y="-76200"/>
            <a:ext cx="12769850" cy="7971155"/>
          </a:xfrm>
          <a:prstGeom prst="rect">
            <a:avLst/>
          </a:prstGeom>
        </p:spPr>
      </p:pic>
      <p:sp>
        <p:nvSpPr>
          <p:cNvPr id="9" name="Text Box 8"/>
          <p:cNvSpPr txBox="1"/>
          <p:nvPr/>
        </p:nvSpPr>
        <p:spPr>
          <a:xfrm>
            <a:off x="1699895" y="2971800"/>
            <a:ext cx="6899275" cy="15684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altLang="en-US" sz="48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 trò chuyện với trẻ về lớp học và dẫn dắt vào bài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video>
              <p:cMediaNode>
                <p:cTn id="2" fill="hold" display="1">
                  <p:stCondLst>
                    <p:cond delay="indefinite"/>
                  </p:stCondLst>
                </p:cTn>
                <p:tgtEl>
                  <p:spTgt spid="11"/>
                </p:tgtEl>
              </p:cMediaNode>
            </p:video>
            <p:seq concurrent="1" nextAc="seek">
              <p:cTn id="3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" fill="hold">
                      <p:stCondLst>
                        <p:cond delay="0"/>
                      </p:stCondLst>
                      <p:childTnLst>
                        <p:par>
                          <p:cTn id="5" fill="hold">
                            <p:stCondLst>
                              <p:cond delay="0"/>
                            </p:stCondLst>
                            <p:childTnLst>
                              <p:par>
                                <p:cTn id="6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 additive="base">
                                        <p:cTn id="7" dur="1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ảnh nề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  <p:pic>
        <p:nvPicPr>
          <p:cNvPr id="8" name="Picture 7" descr="ảnh nền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4445" y="635"/>
            <a:ext cx="12220575" cy="6858000"/>
          </a:xfrm>
          <a:prstGeom prst="rect">
            <a:avLst/>
          </a:prstGeom>
        </p:spPr>
      </p:pic>
      <p:sp>
        <p:nvSpPr>
          <p:cNvPr id="5" name="Text Box 4"/>
          <p:cNvSpPr txBox="1"/>
          <p:nvPr/>
        </p:nvSpPr>
        <p:spPr>
          <a:xfrm>
            <a:off x="2590800" y="2514600"/>
            <a:ext cx="7647305" cy="1938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altLang="en-US" sz="60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Nhận biết đồ chơi </a:t>
            </a:r>
          </a:p>
          <a:p>
            <a:r>
              <a:rPr lang="vi-VN" altLang="en-US" sz="60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 màu đỏ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ảnh nền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43815" y="0"/>
            <a:ext cx="12330430" cy="6856095"/>
          </a:xfrm>
          <a:prstGeom prst="rect">
            <a:avLst/>
          </a:prstGeom>
        </p:spPr>
      </p:pic>
      <p:sp>
        <p:nvSpPr>
          <p:cNvPr id="4" name="Text Box 3"/>
          <p:cNvSpPr txBox="1"/>
          <p:nvPr/>
        </p:nvSpPr>
        <p:spPr>
          <a:xfrm>
            <a:off x="2705735" y="2362200"/>
            <a:ext cx="5932805" cy="145796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vi-VN" altLang="en-US" sz="4000">
                <a:solidFill>
                  <a:srgbClr val="FF0000"/>
                </a:solidFill>
              </a:rPr>
              <a:t>       Trò Chơi :</a:t>
            </a:r>
          </a:p>
          <a:p>
            <a:r>
              <a:rPr lang="vi-VN" altLang="en-US" sz="4000">
                <a:solidFill>
                  <a:srgbClr val="FF0000"/>
                </a:solidFill>
              </a:rPr>
              <a:t>Nhanh Tay Nhanh Mắt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0160" y="6985"/>
            <a:ext cx="12289155" cy="788162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0" y="0"/>
            <a:ext cx="7620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9275" y="49530"/>
            <a:ext cx="11200765" cy="6894195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tải xuống (1)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2668270" y="3001010"/>
            <a:ext cx="2657475" cy="1724025"/>
          </a:xfrm>
        </p:spPr>
      </p:pic>
      <p:pic>
        <p:nvPicPr>
          <p:cNvPr id="3" name="Content Placeholder 2" descr="ảnh nền 2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7620" y="0"/>
            <a:ext cx="12189460" cy="68453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62000" y="1905000"/>
            <a:ext cx="12227560" cy="1938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vi-VN" alt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</a:t>
            </a:r>
            <a:r>
              <a:rPr lang="vi-VN" altLang="en-US" sz="6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 chơi: </a:t>
            </a:r>
            <a:endParaRPr lang="vi-VN" altLang="en-US" sz="5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r>
              <a:rPr lang="vi-VN" altLang="en-US" sz="5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“Chọn quà sinh nhật cho búp bê”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be3b6afa82037b4fbd957df3cd1fbc71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609600" y="2362200"/>
            <a:ext cx="5376545" cy="3028315"/>
          </a:xfrm>
        </p:spPr>
      </p:pic>
      <p:pic>
        <p:nvPicPr>
          <p:cNvPr id="10" name="Content Placeholder 9" descr="hình nền 3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0" y="22860"/>
            <a:ext cx="12192000" cy="683577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676400" y="990600"/>
            <a:ext cx="9418955" cy="26765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</a:t>
            </a:r>
            <a:r>
              <a:rPr lang="en-US" sz="4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altLang="en-US" sz="6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en-US" sz="6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ết</a:t>
            </a:r>
            <a:r>
              <a:rPr lang="en-US" sz="6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thúc</a:t>
            </a:r>
            <a:endParaRPr lang="en-US" sz="6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54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 và trẻ cùng hát và vận động </a:t>
            </a:r>
            <a:r>
              <a:rPr lang="vi-VN" altLang="en-US" sz="54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sz="54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“Ồ sao bé không lắc”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1_Default 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7DB6EF"/>
      </a:accent1>
      <a:accent2>
        <a:srgbClr val="C0504D"/>
      </a:accent2>
      <a:accent3>
        <a:srgbClr val="FFFFFF"/>
      </a:accent3>
      <a:accent4>
        <a:srgbClr val="000000"/>
      </a:accent4>
      <a:accent5>
        <a:srgbClr val="C0D7F5"/>
      </a:accent5>
      <a:accent6>
        <a:srgbClr val="AC4744"/>
      </a:accent6>
      <a:hlink>
        <a:srgbClr val="0066CC"/>
      </a:hlink>
      <a:folHlink>
        <a:srgbClr val="800080"/>
      </a:folHlink>
    </a:clrScheme>
    <a:fontScheme name="">
      <a:majorFont>
        <a:latin typeface="Arial"/>
        <a:ea typeface="Arial"/>
        <a:cs typeface=""/>
      </a:majorFont>
      <a:minorFont>
        <a:latin typeface="Arial"/>
        <a:ea typeface="Arial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7DB6EF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C0D7F5"/>
        </a:accent5>
        <a:accent6>
          <a:srgbClr val="AC4744"/>
        </a:accent6>
        <a:hlink>
          <a:srgbClr val="0066CC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113</Words>
  <Application>Microsoft Office PowerPoint</Application>
  <PresentationFormat>Widescreen</PresentationFormat>
  <Paragraphs>12</Paragraphs>
  <Slides>8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1" baseType="lpstr">
      <vt:lpstr>Arial</vt:lpstr>
      <vt:lpstr>Times New Roman</vt:lpstr>
      <vt:lpstr>1_Default Design</vt:lpstr>
      <vt:lpstr>     LĨNH VỰC PHÁT TRIỂN NGÔN NGỮ Đề tài: Ôn NB “ Màu Đỏ” Lứa tuổi: 24-36 tháng  </vt:lpstr>
      <vt:lpstr>Cô và trẻ đọc bài thơ: Cái Bát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Administrator</dc:creator>
  <cp:lastModifiedBy>Nam Duy</cp:lastModifiedBy>
  <cp:revision>40</cp:revision>
  <dcterms:created xsi:type="dcterms:W3CDTF">2006-08-16T00:00:00Z</dcterms:created>
  <dcterms:modified xsi:type="dcterms:W3CDTF">2025-10-05T03:58:42Z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A527CEFFE62A4ACCB67A51D9FA97FD48_13</vt:lpwstr>
  </property>
  <property fmtid="{D5CDD505-2E9C-101B-9397-08002B2CF9AE}" pid="3" name="KSOProductBuildVer">
    <vt:lpwstr>1033-12.2.0.18283</vt:lpwstr>
  </property>
</Properties>
</file>