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6C46-2F74-44DB-9413-E2243CF57BB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6E83-6A47-4143-85ED-921191CD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6E83-6A47-4143-85ED-921191CDF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2.jp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1.wma"/><Relationship Id="rId7" Type="http://schemas.openxmlformats.org/officeDocument/2006/relationships/image" Target="../media/image4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12.wma"/><Relationship Id="rId7" Type="http://schemas.openxmlformats.org/officeDocument/2006/relationships/image" Target="../media/image16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media13.wma"/><Relationship Id="rId7" Type="http://schemas.openxmlformats.org/officeDocument/2006/relationships/image" Target="../media/image18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7.wma"/><Relationship Id="rId7" Type="http://schemas.openxmlformats.org/officeDocument/2006/relationships/image" Target="../media/image8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10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</a:rPr>
              <a:t>UBND PHƯỜNG PHÚC LỢI </a:t>
            </a:r>
            <a:b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sz="1800" b="1">
                <a:solidFill>
                  <a:srgbClr val="002060"/>
                </a:solidFill>
                <a:latin typeface="Times New Roman" panose="02020603050405020304" pitchFamily="18" charset="0"/>
              </a:rPr>
              <a:t>NON BAN MAI XANH </a:t>
            </a:r>
            <a:b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00012" y="1867989"/>
            <a:ext cx="5391977" cy="2574176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BA20EF-F111-21A6-0306-68F937410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40" y="110775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402" y="425652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87927"/>
            <a:ext cx="8194654" cy="368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559" y="440083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797748"/>
            <a:ext cx="7342909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4" y="109269"/>
            <a:ext cx="5193317" cy="4553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2" y="0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67207" y="378534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6" y="218571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44004" y="328501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4" y="3785340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29492"/>
            <a:ext cx="8035637" cy="367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295</Words>
  <Application>Microsoft Office PowerPoint</Application>
  <PresentationFormat>Widescreen</PresentationFormat>
  <Paragraphs>90</Paragraphs>
  <Slides>19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UBND PHƯỜNG PHÚC LỢI  TRƯỜNG MẦM NON BAN MAI XANH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Techsi.vn</cp:lastModifiedBy>
  <cp:revision>96</cp:revision>
  <dcterms:created xsi:type="dcterms:W3CDTF">2021-11-14T01:00:17Z</dcterms:created>
  <dcterms:modified xsi:type="dcterms:W3CDTF">2025-10-04T05:39:33Z</dcterms:modified>
</cp:coreProperties>
</file>