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85" r:id="rId2"/>
    <p:sldId id="358" r:id="rId3"/>
    <p:sldId id="302" r:id="rId4"/>
    <p:sldId id="313" r:id="rId5"/>
    <p:sldId id="359" r:id="rId6"/>
    <p:sldId id="259" r:id="rId7"/>
    <p:sldId id="261" r:id="rId8"/>
    <p:sldId id="336" r:id="rId9"/>
    <p:sldId id="384" r:id="rId10"/>
    <p:sldId id="385" r:id="rId11"/>
    <p:sldId id="386" r:id="rId12"/>
    <p:sldId id="387" r:id="rId13"/>
    <p:sldId id="356" r:id="rId14"/>
    <p:sldId id="388" r:id="rId15"/>
    <p:sldId id="389" r:id="rId16"/>
    <p:sldId id="390" r:id="rId17"/>
    <p:sldId id="392" r:id="rId18"/>
    <p:sldId id="305" r:id="rId19"/>
    <p:sldId id="357" r:id="rId20"/>
    <p:sldId id="306" r:id="rId21"/>
    <p:sldId id="308" r:id="rId22"/>
    <p:sldId id="360" r:id="rId23"/>
    <p:sldId id="310" r:id="rId24"/>
    <p:sldId id="361" r:id="rId25"/>
    <p:sldId id="383" r:id="rId26"/>
    <p:sldId id="276" r:id="rId27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1700" b="1" i="0" u="none" kern="1200" baseline="0">
        <a:solidFill>
          <a:srgbClr val="FF0000"/>
        </a:solidFill>
        <a:latin typeface=".VnAvant" panose="020B7200000000000000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1700" b="1" i="0" u="none" kern="1200" baseline="0">
        <a:solidFill>
          <a:srgbClr val="FF0000"/>
        </a:solidFill>
        <a:latin typeface=".VnAvant" panose="020B7200000000000000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1700" b="1" i="0" u="none" kern="1200" baseline="0">
        <a:solidFill>
          <a:srgbClr val="FF0000"/>
        </a:solidFill>
        <a:latin typeface=".VnAvant" panose="020B7200000000000000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1700" b="1" i="0" u="none" kern="1200" baseline="0">
        <a:solidFill>
          <a:srgbClr val="FF0000"/>
        </a:solidFill>
        <a:latin typeface=".VnAvant" panose="020B7200000000000000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1700" b="1" i="0" u="none" kern="1200" baseline="0">
        <a:solidFill>
          <a:srgbClr val="FF0000"/>
        </a:solidFill>
        <a:latin typeface=".VnAvant" panose="020B7200000000000000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1700" b="1" i="0" u="none" kern="1200" baseline="0">
        <a:solidFill>
          <a:srgbClr val="FF0000"/>
        </a:solidFill>
        <a:latin typeface=".VnAvant" panose="020B7200000000000000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1700" b="1" i="0" u="none" kern="1200" baseline="0">
        <a:solidFill>
          <a:srgbClr val="FF0000"/>
        </a:solidFill>
        <a:latin typeface=".VnAvant" panose="020B7200000000000000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1700" b="1" i="0" u="none" kern="1200" baseline="0">
        <a:solidFill>
          <a:srgbClr val="FF0000"/>
        </a:solidFill>
        <a:latin typeface=".VnAvant" panose="020B7200000000000000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1700" b="1" i="0" u="none" kern="1200" baseline="0">
        <a:solidFill>
          <a:srgbClr val="FF0000"/>
        </a:solidFill>
        <a:latin typeface=".VnAvant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9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6600CC"/>
    <a:srgbClr val="FFFF00"/>
    <a:srgbClr val="FF0000"/>
    <a:srgbClr val="0000CC"/>
    <a:srgbClr val="006600"/>
    <a:srgbClr val="3399FF"/>
    <a:srgbClr val="008000"/>
    <a:srgbClr val="FF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/>
    <p:restoredTop sz="94660"/>
  </p:normalViewPr>
  <p:slideViewPr>
    <p:cSldViewPr showGuides="1">
      <p:cViewPr varScale="1">
        <p:scale>
          <a:sx n="86" d="100"/>
          <a:sy n="86" d="100"/>
        </p:scale>
        <p:origin x="708" y="126"/>
      </p:cViewPr>
      <p:guideLst>
        <p:guide orient="horz" pos="2136"/>
        <p:guide pos="39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D990B4-028C-48A8-BC3D-60573BE17F4C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10/4/2025</a:t>
            </a:fld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82C936-7B48-4EEE-A999-F2087CA6005C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32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39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2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74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F9643F4-3A0B-4BA3-87C3-B3F4E34A52AC}" type="slidenum">
              <a:rPr lang="en-US" altLang="en-US"/>
              <a:t>22</a:t>
            </a:fld>
            <a:endParaRPr lang="en-US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vi-VN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519C2-2F03-4487-9D0B-621FA72B77F3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519C2-2F03-4487-9D0B-621FA72B77F3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519C2-2F03-4487-9D0B-621FA72B77F3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519C2-2F03-4487-9D0B-621FA72B77F3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519C2-2F03-4487-9D0B-621FA72B77F3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519C2-2F03-4487-9D0B-621FA72B77F3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519C2-2F03-4487-9D0B-621FA72B77F3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519C2-2F03-4487-9D0B-621FA72B77F3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519C2-2F03-4487-9D0B-621FA72B77F3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519C2-2F03-4487-9D0B-621FA72B77F3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519C2-2F03-4487-9D0B-621FA72B77F3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44519C2-2F03-4487-9D0B-621FA72B77F3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Victory\Desktop\Ca%20Nha%20Thuong%20Nhau%20-%20-%20Xuan%20Mai%20_%20320%20lyric,%20upload%20b&#7903;i%20camau_camau10.mp3" TargetMode="External"/><Relationship Id="rId1" Type="http://schemas.microsoft.com/office/2007/relationships/media" Target="file:///C:\Users\Victory\Desktop\Ca%20Nha%20Thuong%20Nhau%20-%20-%20Xuan%20Mai%20_%20320%20lyric,%20upload%20b&#7903;i%20camau_camau10.mp3" TargetMode="Externa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2.jpeg"/><Relationship Id="rId5" Type="http://schemas.openxmlformats.org/officeDocument/2006/relationships/image" Target="../media/image6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ảnh nề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0" y="-76200"/>
            <a:ext cx="12268200" cy="6831330"/>
          </a:xfrm>
          <a:prstGeom prst="rect">
            <a:avLst/>
          </a:prstGeom>
        </p:spPr>
      </p:pic>
      <p:sp>
        <p:nvSpPr>
          <p:cNvPr id="3074" name="Rectangle 10"/>
          <p:cNvSpPr/>
          <p:nvPr/>
        </p:nvSpPr>
        <p:spPr>
          <a:xfrm>
            <a:off x="1761770" y="3472149"/>
            <a:ext cx="8465185" cy="267589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eaLnBrk="1" hangingPunct="1">
              <a:lnSpc>
                <a:spcPct val="90000"/>
              </a:lnSpc>
              <a:buNone/>
            </a:pPr>
            <a:r>
              <a:rPr lang="vi-VN" altLang="en-US" b="1" i="1" dirty="0">
                <a:solidFill>
                  <a:schemeClr val="accent6">
                    <a:lumMod val="75000"/>
                  </a:schemeClr>
                </a:solidFill>
                <a:latin typeface="VN Avant"/>
                <a:cs typeface="Times New Roman" panose="02020603050405020304" pitchFamily="18" charset="0"/>
              </a:rPr>
              <a:t>                 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latin typeface="VN Avant"/>
                <a:cs typeface="Times New Roman" panose="02020603050405020304" pitchFamily="18" charset="0"/>
              </a:rPr>
              <a:t>Đề T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latin typeface="VN Avant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latin typeface="VN Avant"/>
                <a:cs typeface="Times New Roman" panose="02020603050405020304" pitchFamily="18" charset="0"/>
              </a:rPr>
              <a:t>i: </a:t>
            </a:r>
            <a:r>
              <a:rPr lang="vi-VN" altLang="en-US" b="1" dirty="0">
                <a:solidFill>
                  <a:schemeClr val="accent6">
                    <a:lumMod val="75000"/>
                  </a:schemeClr>
                </a:solidFill>
                <a:latin typeface="VN Avant"/>
                <a:cs typeface="Times New Roman" panose="02020603050405020304" pitchFamily="18" charset="0"/>
              </a:rPr>
              <a:t>L</a:t>
            </a:r>
            <a:r>
              <a:rPr lang="vi-VN" altLang="en-US" b="1" dirty="0">
                <a:solidFill>
                  <a:schemeClr val="accent6">
                    <a:lumMod val="75000"/>
                  </a:schemeClr>
                </a:solidFill>
                <a:latin typeface="VN Avant"/>
                <a:ea typeface="Times New Roman" panose="02020603050405020304" pitchFamily="18" charset="0"/>
              </a:rPr>
              <a:t>à</a:t>
            </a:r>
            <a:r>
              <a:rPr lang="vi-VN" altLang="en-US" b="1" dirty="0">
                <a:solidFill>
                  <a:schemeClr val="accent6">
                    <a:lumMod val="75000"/>
                  </a:schemeClr>
                </a:solidFill>
                <a:latin typeface="VN Avant"/>
                <a:cs typeface="Times New Roman" panose="02020603050405020304" pitchFamily="18" charset="0"/>
              </a:rPr>
              <a:t>m quen với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latin typeface="VN Avant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solidFill>
                  <a:schemeClr val="accent6">
                    <a:lumMod val="75000"/>
                  </a:schemeClr>
                </a:solidFill>
                <a:latin typeface="VN Avant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latin typeface="VN Avant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solidFill>
                  <a:schemeClr val="accent6">
                    <a:lumMod val="75000"/>
                  </a:schemeClr>
                </a:solidFill>
                <a:latin typeface="VN Avant"/>
                <a:cs typeface="Times New Roman" panose="02020603050405020304" pitchFamily="18" charset="0"/>
              </a:rPr>
              <a:t> a, ă ,â</a:t>
            </a:r>
            <a:endParaRPr lang="vi-VN" altLang="en-US" b="1" i="1" dirty="0">
              <a:solidFill>
                <a:schemeClr val="accent6">
                  <a:lumMod val="75000"/>
                </a:schemeClr>
              </a:solidFill>
              <a:latin typeface="VN Avant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vi-VN" altLang="en-US" b="1" i="1" dirty="0">
                <a:solidFill>
                  <a:schemeClr val="accent6">
                    <a:lumMod val="75000"/>
                  </a:schemeClr>
                </a:solidFill>
                <a:latin typeface="VN Avant"/>
                <a:cs typeface="Times New Roman" panose="02020603050405020304" pitchFamily="18" charset="0"/>
              </a:rPr>
              <a:t>                </a:t>
            </a:r>
            <a:r>
              <a:rPr lang="vi-VN" altLang="en-US" b="1" dirty="0">
                <a:solidFill>
                  <a:schemeClr val="accent6">
                    <a:lumMod val="75000"/>
                  </a:schemeClr>
                </a:solidFill>
                <a:latin typeface="VN Avant"/>
                <a:cs typeface="Times New Roman" panose="02020603050405020304" pitchFamily="18" charset="0"/>
              </a:rPr>
              <a:t>Lứa tuổi: Mẫu giáo lớn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vi-VN" altLang="en-US" sz="2800" b="1" dirty="0">
                <a:solidFill>
                  <a:schemeClr val="accent6">
                    <a:lumMod val="75000"/>
                  </a:schemeClr>
                </a:solidFill>
                <a:latin typeface="VN Avant"/>
                <a:cs typeface="Times New Roman" panose="02020603050405020304" pitchFamily="18" charset="0"/>
              </a:rPr>
              <a:t>                  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VN Avant"/>
                <a:cs typeface="Times New Roman" panose="02020603050405020304" pitchFamily="18" charset="0"/>
              </a:rPr>
              <a:t>Giáo viên :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VN Avant"/>
                <a:cs typeface="Times New Roman" panose="02020603050405020304" pitchFamily="18" charset="0"/>
              </a:rPr>
              <a:t>Nguyễn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VN Avant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chemeClr val="accent6">
                    <a:lumMod val="75000"/>
                  </a:schemeClr>
                </a:solidFill>
                <a:latin typeface="VN Avant"/>
                <a:cs typeface="Times New Roman" panose="02020603050405020304" pitchFamily="18" charset="0"/>
              </a:rPr>
              <a:t>Thu </a:t>
            </a:r>
            <a:r>
              <a:rPr lang="en-US" alt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VN Avant"/>
                <a:cs typeface="Times New Roman" panose="02020603050405020304" pitchFamily="18" charset="0"/>
              </a:rPr>
              <a:t>Thuỷ</a:t>
            </a:r>
            <a:endParaRPr lang="en-US" altLang="en-US" sz="2800" b="1" dirty="0">
              <a:solidFill>
                <a:schemeClr val="accent6">
                  <a:lumMod val="75000"/>
                </a:schemeClr>
              </a:solidFill>
              <a:latin typeface="VN Avant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altLang="en-US" sz="2800" b="1" dirty="0">
              <a:solidFill>
                <a:schemeClr val="accent6">
                  <a:lumMod val="75000"/>
                </a:schemeClr>
              </a:solidFill>
              <a:latin typeface="VN Avant"/>
              <a:cs typeface="Times New Roman" panose="02020603050405020304" pitchFamily="18" charset="0"/>
            </a:endParaRPr>
          </a:p>
        </p:txBody>
      </p:sp>
      <p:sp>
        <p:nvSpPr>
          <p:cNvPr id="3076" name="WordArt 2" descr="Paper bag"/>
          <p:cNvSpPr>
            <a:spLocks noTextEdit="1"/>
          </p:cNvSpPr>
          <p:nvPr/>
        </p:nvSpPr>
        <p:spPr>
          <a:xfrm>
            <a:off x="2865756" y="146686"/>
            <a:ext cx="7000875" cy="11106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4"/>
              </a:avLst>
            </a:prstTxWarp>
            <a:normAutofit/>
          </a:bodyPr>
          <a:lstStyle/>
          <a:p>
            <a:pPr algn="ctr"/>
            <a:r>
              <a:rPr lang="en-US" sz="28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VN Avant"/>
                <a:cs typeface="Times New Roman" panose="02020603050405020304" pitchFamily="18" charset="0"/>
                <a:sym typeface="+mn-ea"/>
              </a:rPr>
              <a:t>UBND </a:t>
            </a:r>
            <a:r>
              <a:rPr lang="en-US" sz="2800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VN Avant"/>
                <a:cs typeface="Times New Roman" panose="02020603050405020304" pitchFamily="18" charset="0"/>
                <a:sym typeface="+mn-ea"/>
              </a:rPr>
              <a:t>PHƯƠNG PHÚC LỢI</a:t>
            </a:r>
            <a:endParaRPr lang="en-US" sz="280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VN Avant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VN Avant"/>
                <a:cs typeface="Times New Roman" panose="02020603050405020304" pitchFamily="18" charset="0"/>
                <a:sym typeface="+mn-ea"/>
              </a:rPr>
              <a:t>TRƯỜNG MẦM NON BAN MAI XANH</a:t>
            </a:r>
            <a:endParaRPr lang="vi-VN" sz="2800" dirty="0">
              <a:solidFill>
                <a:srgbClr val="6600CC"/>
              </a:solidFill>
              <a:latin typeface="VN Avant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blipFill rotWithShape="0">
                <a:blip r:embed="rId5"/>
              </a:blipFill>
              <a:effectLst>
                <a:outerShdw dist="563972" dir="14049740" sx="125000" sy="125000" algn="tl" rotWithShape="0">
                  <a:srgbClr val="C7DFD3">
                    <a:alpha val="79999"/>
                  </a:srgbClr>
                </a:outerShdw>
              </a:effectLst>
              <a:latin typeface="VN Avant"/>
              <a:ea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>
            <p:custDataLst>
              <p:tags r:id="rId1"/>
            </p:custDataLst>
          </p:nvPr>
        </p:nvSpPr>
        <p:spPr>
          <a:xfrm>
            <a:off x="2189481" y="2667000"/>
            <a:ext cx="8048625" cy="76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600" dirty="0" smtClean="0">
                <a:ln w="22225">
                  <a:solidFill>
                    <a:schemeClr val="accent2"/>
                  </a:solidFill>
                  <a:prstDash val="solid"/>
                </a:ln>
                <a:latin typeface="VN Avant"/>
                <a:cs typeface="Times New Roman" panose="02020603050405020304" pitchFamily="18" charset="0"/>
                <a:sym typeface="+mn-ea"/>
              </a:rPr>
              <a:t>LĨNH </a:t>
            </a:r>
            <a:r>
              <a:rPr lang="en-US" sz="3600" dirty="0">
                <a:ln w="22225">
                  <a:solidFill>
                    <a:schemeClr val="accent2"/>
                  </a:solidFill>
                  <a:prstDash val="solid"/>
                </a:ln>
                <a:latin typeface="VN Avant"/>
                <a:cs typeface="Times New Roman" panose="02020603050405020304" pitchFamily="18" charset="0"/>
                <a:sym typeface="+mn-ea"/>
              </a:rPr>
              <a:t>VỰC PHÁT TRIỂN NGÔN </a:t>
            </a:r>
            <a:r>
              <a:rPr lang="vi-VN" altLang="en-US" sz="3600" dirty="0" smtClean="0">
                <a:ln w="22225">
                  <a:solidFill>
                    <a:schemeClr val="accent2"/>
                  </a:solidFill>
                  <a:prstDash val="solid"/>
                </a:ln>
                <a:latin typeface="VN Avant"/>
                <a:cs typeface="Times New Roman" panose="02020603050405020304" pitchFamily="18" charset="0"/>
                <a:sym typeface="+mn-ea"/>
              </a:rPr>
              <a:t>NGỮ</a:t>
            </a:r>
            <a:endParaRPr lang="vi-VN" altLang="en-US" sz="3600" dirty="0">
              <a:ln w="22225">
                <a:solidFill>
                  <a:schemeClr val="accent2"/>
                </a:solidFill>
                <a:prstDash val="solid"/>
              </a:ln>
              <a:latin typeface="VN Avant"/>
              <a:cs typeface="Times New Roman" panose="02020603050405020304" pitchFamily="18" charset="0"/>
              <a:sym typeface="+mn-ea"/>
            </a:endParaRPr>
          </a:p>
          <a:p>
            <a:pPr algn="ctr"/>
            <a:endParaRPr lang="vi-VN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5215" y="1491972"/>
            <a:ext cx="957155" cy="999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ảnh nền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60906" y="533400"/>
            <a:ext cx="307018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0" smtClean="0"/>
              <a:t>¨</a:t>
            </a:r>
            <a:endParaRPr lang="en-US" sz="35000"/>
          </a:p>
        </p:txBody>
      </p:sp>
    </p:spTree>
    <p:extLst>
      <p:ext uri="{BB962C8B-B14F-4D97-AF65-F5344CB8AC3E}">
        <p14:creationId xmlns:p14="http://schemas.microsoft.com/office/powerpoint/2010/main" val="299951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6" grpId="3"/>
      <p:bldP spid="6" grpId="4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ảnh nền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7706" y="-21404"/>
            <a:ext cx="12268200" cy="6936769"/>
          </a:xfrm>
          <a:prstGeom prst="rect">
            <a:avLst/>
          </a:prstGeom>
        </p:spPr>
      </p:pic>
      <p:sp>
        <p:nvSpPr>
          <p:cNvPr id="334851" name="Rectangle 3"/>
          <p:cNvSpPr/>
          <p:nvPr/>
        </p:nvSpPr>
        <p:spPr>
          <a:xfrm>
            <a:off x="5562600" y="-747712"/>
            <a:ext cx="4192588" cy="7605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49300" b="1" dirty="0">
              <a:solidFill>
                <a:srgbClr val="FF0000"/>
              </a:solidFill>
              <a:latin typeface="VN Avan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60906" y="533400"/>
            <a:ext cx="307018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0" smtClean="0"/>
              <a:t>¨</a:t>
            </a:r>
            <a:endParaRPr lang="en-US" sz="35000"/>
          </a:p>
        </p:txBody>
      </p:sp>
      <p:sp>
        <p:nvSpPr>
          <p:cNvPr id="12" name="TextBox 11"/>
          <p:cNvSpPr txBox="1"/>
          <p:nvPr/>
        </p:nvSpPr>
        <p:spPr>
          <a:xfrm>
            <a:off x="4220846" y="491447"/>
            <a:ext cx="364496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200">
                <a:solidFill>
                  <a:srgbClr val="3333FF"/>
                </a:solidFill>
              </a:rPr>
              <a:t>o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00388" y="2438400"/>
            <a:ext cx="570706" cy="24772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29200" y="990601"/>
            <a:ext cx="2133598" cy="106679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38298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ảnh nền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937"/>
            <a:ext cx="12192000" cy="68586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1600" y="990077"/>
            <a:ext cx="24494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/>
              <a:t>¡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1253" y="990078"/>
            <a:ext cx="24494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smtClean="0">
                <a:solidFill>
                  <a:srgbClr val="00B050"/>
                </a:solidFill>
              </a:rPr>
              <a:t>¨</a:t>
            </a:r>
            <a:endParaRPr lang="en-US" sz="20000">
              <a:solidFill>
                <a:srgbClr val="00B050"/>
              </a:solidFill>
            </a:endParaRPr>
          </a:p>
        </p:txBody>
      </p:sp>
      <p:sp>
        <p:nvSpPr>
          <p:cNvPr id="4" name="AutoShape 2" descr="Cách viết chữ thường và viết đúng cách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089" b="67912" l="71157" r="91130">
                        <a14:foregroundMark x1="80884" y1="34000" x2="80884" y2="34000"/>
                        <a14:backgroundMark x1="72302" y1="42444" x2="72302" y2="42444"/>
                        <a14:backgroundMark x1="79064" y1="45333" x2="79064" y2="45333"/>
                        <a14:backgroundMark x1="81795" y1="37111" x2="81795" y2="37111"/>
                        <a14:backgroundMark x1="80104" y1="30889" x2="80104" y2="30889"/>
                        <a14:backgroundMark x1="76073" y1="47556" x2="76073" y2="47556"/>
                        <a14:backgroundMark x1="79064" y1="54667" x2="79064" y2="54667"/>
                        <a14:backgroundMark x1="75293" y1="51556" x2="75683" y2="51556"/>
                        <a14:backgroundMark x1="72432" y1="54000" x2="72432" y2="54000"/>
                        <a14:backgroundMark x1="86476" y1="53556" x2="86476" y2="53556"/>
                        <a14:backgroundMark x1="85436" y1="53333" x2="85436" y2="53333"/>
                        <a14:backgroundMark x1="88036" y1="57556" x2="88036" y2="57556"/>
                        <a14:backgroundMark x1="82055" y1="58444" x2="82055" y2="58444"/>
                        <a14:backgroundMark x1="81534" y1="40222" x2="81534" y2="40222"/>
                      </a14:backgroundRemoval>
                    </a14:imgEffect>
                  </a14:imgLayer>
                </a14:imgProps>
              </a:ext>
            </a:extLst>
          </a:blip>
          <a:srcRect l="70443" t="27429" r="8156" b="35999"/>
          <a:stretch/>
        </p:blipFill>
        <p:spPr>
          <a:xfrm>
            <a:off x="8153400" y="1447800"/>
            <a:ext cx="2438400" cy="243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8142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ảnh nề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12192000" cy="6858000"/>
          </a:xfrm>
          <a:prstGeom prst="rect">
            <a:avLst/>
          </a:prstGeom>
        </p:spPr>
      </p:pic>
      <p:pic>
        <p:nvPicPr>
          <p:cNvPr id="13323" name="Picture 11" descr="Cha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309246"/>
            <a:ext cx="5961380" cy="37890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00200" y="4617184"/>
            <a:ext cx="9753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smtClean="0"/>
              <a:t>®«i ch©n</a:t>
            </a:r>
            <a:endParaRPr lang="en-US" sz="10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ảnh nền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55921"/>
            <a:ext cx="123444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72825" y="1818968"/>
            <a:ext cx="11935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smtClean="0"/>
              <a:t>®</a:t>
            </a:r>
            <a:endParaRPr lang="en-US" sz="12000"/>
          </a:p>
        </p:txBody>
      </p:sp>
      <p:sp>
        <p:nvSpPr>
          <p:cNvPr id="16" name="TextBox 15"/>
          <p:cNvSpPr txBox="1"/>
          <p:nvPr/>
        </p:nvSpPr>
        <p:spPr>
          <a:xfrm>
            <a:off x="4063425" y="1828800"/>
            <a:ext cx="11935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smtClean="0"/>
              <a:t>«</a:t>
            </a:r>
            <a:endParaRPr lang="en-US" sz="12000"/>
          </a:p>
        </p:txBody>
      </p:sp>
      <p:sp>
        <p:nvSpPr>
          <p:cNvPr id="17" name="TextBox 16"/>
          <p:cNvSpPr txBox="1"/>
          <p:nvPr/>
        </p:nvSpPr>
        <p:spPr>
          <a:xfrm>
            <a:off x="6298915" y="1818968"/>
            <a:ext cx="11005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smtClean="0"/>
              <a:t>c</a:t>
            </a:r>
            <a:endParaRPr lang="en-US" sz="12000"/>
          </a:p>
        </p:txBody>
      </p:sp>
      <p:sp>
        <p:nvSpPr>
          <p:cNvPr id="10" name="TextBox 9"/>
          <p:cNvSpPr txBox="1"/>
          <p:nvPr/>
        </p:nvSpPr>
        <p:spPr>
          <a:xfrm>
            <a:off x="5105400" y="1838632"/>
            <a:ext cx="60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/>
              <a:t>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23439" y="1838632"/>
            <a:ext cx="11005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/>
              <a:t>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07416" y="1843548"/>
            <a:ext cx="11005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/>
              <a:t>©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31940" y="1828800"/>
            <a:ext cx="11005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smtClean="0"/>
              <a:t>n</a:t>
            </a:r>
            <a:endParaRPr lang="en-US" sz="12000"/>
          </a:p>
        </p:txBody>
      </p:sp>
    </p:spTree>
    <p:extLst>
      <p:ext uri="{BB962C8B-B14F-4D97-AF65-F5344CB8AC3E}">
        <p14:creationId xmlns:p14="http://schemas.microsoft.com/office/powerpoint/2010/main" val="1191008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0" grpId="0"/>
      <p:bldP spid="11" grpId="0"/>
      <p:bldP spid="12" grpId="0"/>
      <p:bldP spid="12" grpId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ảnh nền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60906" y="533400"/>
            <a:ext cx="307018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0" smtClean="0"/>
              <a:t>©</a:t>
            </a:r>
            <a:endParaRPr lang="en-US" sz="35000"/>
          </a:p>
        </p:txBody>
      </p:sp>
    </p:spTree>
    <p:extLst>
      <p:ext uri="{BB962C8B-B14F-4D97-AF65-F5344CB8AC3E}">
        <p14:creationId xmlns:p14="http://schemas.microsoft.com/office/powerpoint/2010/main" val="265770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6" grpId="3"/>
      <p:bldP spid="6" grpId="4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ảnh nền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78769"/>
            <a:ext cx="12268200" cy="6936769"/>
          </a:xfrm>
          <a:prstGeom prst="rect">
            <a:avLst/>
          </a:prstGeom>
        </p:spPr>
      </p:pic>
      <p:sp>
        <p:nvSpPr>
          <p:cNvPr id="334851" name="Rectangle 3"/>
          <p:cNvSpPr/>
          <p:nvPr/>
        </p:nvSpPr>
        <p:spPr>
          <a:xfrm>
            <a:off x="5562600" y="-747712"/>
            <a:ext cx="4192588" cy="7605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49300" b="1" dirty="0">
              <a:solidFill>
                <a:srgbClr val="FF0000"/>
              </a:solidFill>
              <a:latin typeface="VN Avan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60906" y="533400"/>
            <a:ext cx="307018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0" smtClean="0"/>
              <a:t>©</a:t>
            </a:r>
            <a:endParaRPr lang="en-US" sz="35000"/>
          </a:p>
        </p:txBody>
      </p:sp>
      <p:sp>
        <p:nvSpPr>
          <p:cNvPr id="12" name="TextBox 11"/>
          <p:cNvSpPr txBox="1"/>
          <p:nvPr/>
        </p:nvSpPr>
        <p:spPr>
          <a:xfrm>
            <a:off x="4176752" y="533399"/>
            <a:ext cx="367184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200">
                <a:solidFill>
                  <a:srgbClr val="3333FF"/>
                </a:solidFill>
              </a:rPr>
              <a:t>o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781800" y="2412714"/>
            <a:ext cx="609600" cy="24772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2" t="21111" r="34771" b="66667"/>
          <a:stretch/>
        </p:blipFill>
        <p:spPr>
          <a:xfrm>
            <a:off x="4991100" y="1066800"/>
            <a:ext cx="2438400" cy="134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5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ảnh nền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937"/>
            <a:ext cx="12192000" cy="68586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1600" y="990077"/>
            <a:ext cx="24494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>
                <a:solidFill>
                  <a:srgbClr val="3333FF"/>
                </a:solidFill>
              </a:rPr>
              <a:t>¢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1253" y="990078"/>
            <a:ext cx="24494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smtClean="0"/>
              <a:t>©</a:t>
            </a:r>
            <a:endParaRPr lang="en-US" sz="20000"/>
          </a:p>
        </p:txBody>
      </p:sp>
      <p:sp>
        <p:nvSpPr>
          <p:cNvPr id="4" name="AutoShape 2" descr="Cách viết chữ thường và viết đúng cách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806" r="98194"/>
                    </a14:imgEffect>
                  </a14:imgLayer>
                </a14:imgProps>
              </a:ext>
            </a:extLst>
          </a:blip>
          <a:srcRect t="24675"/>
          <a:stretch/>
        </p:blipFill>
        <p:spPr>
          <a:xfrm>
            <a:off x="8153400" y="1447800"/>
            <a:ext cx="2450219" cy="246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68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ảnh nền 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90385"/>
          </a:xfrm>
          <a:prstGeom prst="rect">
            <a:avLst/>
          </a:prstGeom>
        </p:spPr>
      </p:pic>
      <p:sp>
        <p:nvSpPr>
          <p:cNvPr id="17411" name="Rectangle 3"/>
          <p:cNvSpPr>
            <a:spLocks noGrp="1"/>
          </p:cNvSpPr>
          <p:nvPr>
            <p:ph sz="half" idx="1"/>
          </p:nvPr>
        </p:nvSpPr>
        <p:spPr>
          <a:xfrm>
            <a:off x="990600" y="838201"/>
            <a:ext cx="9448800" cy="2362200"/>
          </a:xfrm>
        </p:spPr>
        <p:txBody>
          <a:bodyPr vert="horz" wrap="square" lIns="91440" tIns="45720" rIns="91440" bIns="45720" anchor="t" anchorCtr="0">
            <a:norm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endParaRPr lang="en-US" altLang="en-US" dirty="0">
              <a:solidFill>
                <a:srgbClr val="FF0000"/>
              </a:solidFill>
              <a:latin typeface="VN Avant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4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VN Avant"/>
              </a:rPr>
              <a:t>So sánh giống và khác nhau </a:t>
            </a:r>
            <a:r>
              <a:rPr lang="en-US" altLang="en-US" sz="4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VN Avant"/>
              </a:rPr>
              <a:t>giữa</a:t>
            </a:r>
            <a:r>
              <a:rPr lang="en-US" altLang="en-US" sz="7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VN Avant"/>
              </a:rPr>
              <a:t> </a:t>
            </a:r>
            <a:endParaRPr lang="en-US" altLang="en-US" sz="72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VN Avant"/>
            </a:endParaRPr>
          </a:p>
        </p:txBody>
      </p:sp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838200" y="274638"/>
            <a:ext cx="10515600" cy="1325563"/>
          </a:xfrm>
        </p:spPr>
        <p:txBody>
          <a:bodyPr vert="horz" wrap="square" lIns="91440" tIns="45720" rIns="91440" bIns="45720" anchor="ctr" anchorCtr="0"/>
          <a:lstStyle/>
          <a:p>
            <a:pPr algn="ctr"/>
            <a:r>
              <a:rPr lang="en-US" altLang="en-US" sz="6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Phần II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2041424"/>
            <a:ext cx="307018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0"/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60906" y="2256526"/>
            <a:ext cx="307018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5000">
              <a:solidFill>
                <a:srgbClr val="3333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02863" y="2144767"/>
            <a:ext cx="307018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0">
                <a:solidFill>
                  <a:srgbClr val="3333FF"/>
                </a:solidFill>
              </a:rPr>
              <a:t>¨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69213" y="2256526"/>
            <a:ext cx="307018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0">
                <a:solidFill>
                  <a:srgbClr val="7030A0"/>
                </a:solidFill>
              </a:rPr>
              <a:t>©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.VnAvant" panose="020B7200000000000000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ảnh nề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0"/>
            <a:ext cx="12192000" cy="6934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81400" y="428131"/>
            <a:ext cx="678180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solidFill>
                  <a:srgbClr val="0000CC"/>
                </a:solidFill>
                <a:latin typeface="VN Avant"/>
              </a:rPr>
              <a:t>Giống</a:t>
            </a:r>
            <a:r>
              <a:rPr lang="en-US" dirty="0">
                <a:solidFill>
                  <a:srgbClr val="0000CC"/>
                </a:solidFill>
                <a:latin typeface="VN Avant"/>
              </a:rPr>
              <a:t> </a:t>
            </a:r>
            <a:r>
              <a:rPr lang="en-US" sz="8800" dirty="0" err="1">
                <a:solidFill>
                  <a:srgbClr val="0000CC"/>
                </a:solidFill>
                <a:latin typeface="VN Avant"/>
              </a:rPr>
              <a:t>nhau</a:t>
            </a:r>
            <a:endParaRPr lang="en-US" sz="8800" dirty="0">
              <a:solidFill>
                <a:srgbClr val="0000CC"/>
              </a:solidFill>
              <a:latin typeface="VN Avan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07333" y="4085471"/>
            <a:ext cx="838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772025" y="1929606"/>
            <a:ext cx="106680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362200" y="1905000"/>
            <a:ext cx="158799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200" dirty="0"/>
              <a:t>a</a:t>
            </a:r>
            <a:endParaRPr lang="en-US" sz="20200" dirty="0"/>
          </a:p>
        </p:txBody>
      </p:sp>
      <p:sp>
        <p:nvSpPr>
          <p:cNvPr id="18" name="TextBox 17"/>
          <p:cNvSpPr txBox="1"/>
          <p:nvPr/>
        </p:nvSpPr>
        <p:spPr>
          <a:xfrm flipH="1">
            <a:off x="9639300" y="3519316"/>
            <a:ext cx="34290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 flipH="1">
            <a:off x="7457646" y="2719389"/>
            <a:ext cx="1200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972051" y="2286000"/>
            <a:ext cx="1219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00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ea typeface=".VnAvant" panose="020B7200000000000000" pitchFamily="34" charset="0"/>
                <a:sym typeface="+mn-ea"/>
              </a:rPr>
              <a:t>¨</a:t>
            </a:r>
            <a:endParaRPr lang="en-US" sz="16800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7553325" y="2209800"/>
            <a:ext cx="22002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800" dirty="0"/>
              <a:t>©</a:t>
            </a:r>
            <a:endParaRPr lang="en-US" sz="16800" dirty="0"/>
          </a:p>
        </p:txBody>
      </p:sp>
      <p:sp>
        <p:nvSpPr>
          <p:cNvPr id="11" name="Donut 10"/>
          <p:cNvSpPr/>
          <p:nvPr/>
        </p:nvSpPr>
        <p:spPr>
          <a:xfrm>
            <a:off x="2478584" y="2943213"/>
            <a:ext cx="1426014" cy="1570958"/>
          </a:xfrm>
          <a:prstGeom prst="donut">
            <a:avLst>
              <a:gd name="adj" fmla="val 28803"/>
            </a:avLst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VN Avant"/>
            </a:endParaRPr>
          </a:p>
        </p:txBody>
      </p:sp>
      <p:sp>
        <p:nvSpPr>
          <p:cNvPr id="35" name="Donut 34"/>
          <p:cNvSpPr/>
          <p:nvPr/>
        </p:nvSpPr>
        <p:spPr>
          <a:xfrm>
            <a:off x="5039302" y="3150756"/>
            <a:ext cx="1285298" cy="1345044"/>
          </a:xfrm>
          <a:prstGeom prst="donut">
            <a:avLst>
              <a:gd name="adj" fmla="val 28803"/>
            </a:avLst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00">
              <a:solidFill>
                <a:schemeClr val="tx1"/>
              </a:solidFill>
            </a:endParaRPr>
          </a:p>
        </p:txBody>
      </p:sp>
      <p:sp>
        <p:nvSpPr>
          <p:cNvPr id="36" name="Donut 35"/>
          <p:cNvSpPr/>
          <p:nvPr/>
        </p:nvSpPr>
        <p:spPr>
          <a:xfrm>
            <a:off x="7684924" y="3048000"/>
            <a:ext cx="1230476" cy="1346920"/>
          </a:xfrm>
          <a:prstGeom prst="donut">
            <a:avLst>
              <a:gd name="adj" fmla="val 28803"/>
            </a:avLst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10"/>
          <p:cNvSpPr/>
          <p:nvPr/>
        </p:nvSpPr>
        <p:spPr>
          <a:xfrm>
            <a:off x="3717746" y="3027423"/>
            <a:ext cx="342237" cy="1429710"/>
          </a:xfrm>
          <a:prstGeom prst="rect">
            <a:avLst/>
          </a:prstGeom>
          <a:solidFill>
            <a:srgbClr val="339966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endParaRPr lang="en-US" alt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Rectangle 10"/>
          <p:cNvSpPr/>
          <p:nvPr/>
        </p:nvSpPr>
        <p:spPr>
          <a:xfrm>
            <a:off x="6096000" y="3150756"/>
            <a:ext cx="284095" cy="1306377"/>
          </a:xfrm>
          <a:prstGeom prst="rect">
            <a:avLst/>
          </a:prstGeom>
          <a:solidFill>
            <a:srgbClr val="339966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endParaRPr lang="en-US" alt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9" name="Rectangle 10"/>
          <p:cNvSpPr/>
          <p:nvPr/>
        </p:nvSpPr>
        <p:spPr>
          <a:xfrm>
            <a:off x="8686800" y="3124200"/>
            <a:ext cx="304801" cy="1219200"/>
          </a:xfrm>
          <a:prstGeom prst="rect">
            <a:avLst/>
          </a:prstGeom>
          <a:solidFill>
            <a:srgbClr val="339966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endParaRPr lang="en-US" alt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5" grpId="0" animBg="1"/>
      <p:bldP spid="36" grpId="0" animBg="1"/>
      <p:bldP spid="21" grpId="0" animBg="1"/>
      <p:bldP spid="17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ảnh nề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5"/>
            <a:ext cx="12191999" cy="6844030"/>
          </a:xfrm>
          <a:prstGeom prst="rect">
            <a:avLst/>
          </a:prstGeom>
        </p:spPr>
      </p:pic>
      <p:sp>
        <p:nvSpPr>
          <p:cNvPr id="20482" name="WordArt 8"/>
          <p:cNvSpPr>
            <a:spLocks noTextEdit="1"/>
          </p:cNvSpPr>
          <p:nvPr/>
        </p:nvSpPr>
        <p:spPr>
          <a:xfrm>
            <a:off x="4876800" y="533400"/>
            <a:ext cx="4572000" cy="2209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endParaRPr lang="en-US" sz="3600">
              <a:solidFill>
                <a:schemeClr val="tx2"/>
              </a:soli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24601" y="457201"/>
            <a:ext cx="50069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5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14600" y="1754506"/>
            <a:ext cx="6963410" cy="373189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n-US" sz="5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ea typeface="Times New Roman" panose="02020603050405020304" pitchFamily="18" charset="0"/>
              </a:rPr>
              <a:t>Phần</a:t>
            </a:r>
            <a:r>
              <a:rPr lang="en-US" sz="5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ea typeface="Times New Roman" panose="02020603050405020304" pitchFamily="18" charset="0"/>
              </a:rPr>
              <a:t>chơi</a:t>
            </a:r>
            <a:r>
              <a:rPr lang="en-US" sz="5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ea typeface="Times New Roman" panose="02020603050405020304" pitchFamily="18" charset="0"/>
              </a:rPr>
              <a:t>thứ</a:t>
            </a:r>
            <a:r>
              <a:rPr lang="en-US" sz="5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ea typeface="Times New Roman" panose="02020603050405020304" pitchFamily="18" charset="0"/>
              </a:rPr>
              <a:t>nhất</a:t>
            </a:r>
            <a:r>
              <a:rPr lang="en-US" sz="54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ea typeface="Times New Roman" panose="02020603050405020304" pitchFamily="18" charset="0"/>
              </a:rPr>
              <a:t>:</a:t>
            </a:r>
            <a:endParaRPr lang="vi-VN" sz="5400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N Avant"/>
              <a:ea typeface="Times New Roman" panose="02020603050405020304" pitchFamily="18" charset="0"/>
            </a:endParaRPr>
          </a:p>
          <a:p>
            <a:pPr algn="ctr"/>
            <a:endParaRPr lang="en-US" sz="5400" dirty="0">
              <a:latin typeface="VN Avant"/>
              <a:ea typeface="Times New Roman" panose="02020603050405020304" pitchFamily="18" charset="0"/>
            </a:endParaRPr>
          </a:p>
          <a:p>
            <a:pPr algn="ctr"/>
            <a:r>
              <a:rPr lang="en-US" sz="5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ea typeface="Times New Roman" panose="02020603050405020304" pitchFamily="18" charset="0"/>
              </a:rPr>
              <a:t>“Ai </a:t>
            </a:r>
            <a:r>
              <a:rPr lang="en-US" sz="5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ea typeface="Times New Roman" panose="02020603050405020304" pitchFamily="18" charset="0"/>
              </a:rPr>
              <a:t>thông</a:t>
            </a:r>
            <a:r>
              <a:rPr lang="en-US" sz="5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ea typeface="Times New Roman" panose="02020603050405020304" pitchFamily="18" charset="0"/>
              </a:rPr>
              <a:t> minh”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ảnh nề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34200"/>
          </a:xfrm>
          <a:prstGeom prst="rect">
            <a:avLst/>
          </a:prstGeom>
        </p:spPr>
      </p:pic>
      <p:sp>
        <p:nvSpPr>
          <p:cNvPr id="18434" name="WordArt 2"/>
          <p:cNvSpPr>
            <a:spLocks noTextEdit="1"/>
          </p:cNvSpPr>
          <p:nvPr/>
        </p:nvSpPr>
        <p:spPr>
          <a:xfrm>
            <a:off x="4876800" y="1905000"/>
            <a:ext cx="2209800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dirty="0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a typeface=".VnAvant" panose="020B7200000000000000" pitchFamily="34" charset="0"/>
              </a:rPr>
              <a:t>¨</a:t>
            </a:r>
          </a:p>
        </p:txBody>
      </p:sp>
      <p:sp>
        <p:nvSpPr>
          <p:cNvPr id="18435" name="WordArt 3"/>
          <p:cNvSpPr>
            <a:spLocks noTextEdit="1"/>
          </p:cNvSpPr>
          <p:nvPr/>
        </p:nvSpPr>
        <p:spPr>
          <a:xfrm>
            <a:off x="1905000" y="2667000"/>
            <a:ext cx="22098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a typeface=".VnAvant" panose="020B7200000000000000" pitchFamily="34" charset="0"/>
              </a:rPr>
              <a:t>a</a:t>
            </a:r>
          </a:p>
        </p:txBody>
      </p:sp>
      <p:sp>
        <p:nvSpPr>
          <p:cNvPr id="18437" name="WordArt 5"/>
          <p:cNvSpPr>
            <a:spLocks noTextEdit="1"/>
          </p:cNvSpPr>
          <p:nvPr/>
        </p:nvSpPr>
        <p:spPr>
          <a:xfrm>
            <a:off x="8001000" y="2057400"/>
            <a:ext cx="21336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ea typeface=".VnAvant" panose="020B7200000000000000" pitchFamily="34" charset="0"/>
              </a:rPr>
              <a:t>©</a:t>
            </a:r>
          </a:p>
        </p:txBody>
      </p:sp>
      <p:pic>
        <p:nvPicPr>
          <p:cNvPr id="18443" name="Picture 11" descr="dau m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828801"/>
            <a:ext cx="1600200" cy="658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4" name="Picture 12" descr="dau m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305799" y="1993704"/>
            <a:ext cx="1600200" cy="604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971800" y="171271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VN Avant"/>
              </a:rPr>
              <a:t> </a:t>
            </a:r>
            <a:r>
              <a:rPr lang="en-US" sz="7200" dirty="0" err="1">
                <a:solidFill>
                  <a:srgbClr val="0000CC"/>
                </a:solidFill>
                <a:latin typeface="VN Avant"/>
                <a:cs typeface="Times New Roman" panose="02020603050405020304" pitchFamily="18" charset="0"/>
              </a:rPr>
              <a:t>Khác</a:t>
            </a:r>
            <a:r>
              <a:rPr lang="en-US" sz="7200" dirty="0">
                <a:latin typeface="VN Avant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0000CC"/>
                </a:solidFill>
                <a:latin typeface="VN Avant"/>
                <a:cs typeface="Times New Roman" panose="02020603050405020304" pitchFamily="18" charset="0"/>
              </a:rPr>
              <a:t>nhau</a:t>
            </a:r>
            <a:endParaRPr lang="en-US" sz="7200" dirty="0">
              <a:solidFill>
                <a:srgbClr val="0000CC"/>
              </a:solidFill>
              <a:latin typeface="VN Avan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5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8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1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ảnh nề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5"/>
            <a:ext cx="12191999" cy="6844030"/>
          </a:xfrm>
          <a:prstGeom prst="rect">
            <a:avLst/>
          </a:prstGeom>
        </p:spPr>
      </p:pic>
      <p:sp>
        <p:nvSpPr>
          <p:cNvPr id="20482" name="WordArt 8"/>
          <p:cNvSpPr>
            <a:spLocks noTextEdit="1"/>
          </p:cNvSpPr>
          <p:nvPr/>
        </p:nvSpPr>
        <p:spPr>
          <a:xfrm>
            <a:off x="4876800" y="533400"/>
            <a:ext cx="4572000" cy="2209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endParaRPr lang="en-US" sz="3600">
              <a:solidFill>
                <a:schemeClr val="tx2"/>
              </a:soli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24601" y="457201"/>
            <a:ext cx="50069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5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676401" y="2287905"/>
            <a:ext cx="8763000" cy="194564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defRPr/>
            </a:pPr>
            <a:r>
              <a:rPr lang="en-US" sz="5400" spc="5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cs typeface="Times New Roman" panose="02020603050405020304" pitchFamily="18" charset="0"/>
              </a:rPr>
              <a:t>Trò</a:t>
            </a:r>
            <a:r>
              <a:rPr lang="en-US" sz="5400" spc="5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cs typeface="Times New Roman" panose="02020603050405020304" pitchFamily="18" charset="0"/>
              </a:rPr>
              <a:t> </a:t>
            </a:r>
            <a:r>
              <a:rPr lang="en-US" sz="5400" spc="50" dirty="0" err="1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cs typeface="Times New Roman" panose="02020603050405020304" pitchFamily="18" charset="0"/>
              </a:rPr>
              <a:t>chơi</a:t>
            </a:r>
            <a:r>
              <a:rPr lang="en-US" sz="5400" spc="5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cs typeface="Times New Roman" panose="02020603050405020304" pitchFamily="18" charset="0"/>
              </a:rPr>
              <a:t>: </a:t>
            </a:r>
            <a:r>
              <a:rPr lang="en-US" sz="5400" spc="50" dirty="0" err="1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cs typeface="Times New Roman" panose="02020603050405020304" pitchFamily="18" charset="0"/>
              </a:rPr>
              <a:t>hãy</a:t>
            </a:r>
            <a:r>
              <a:rPr lang="en-US" sz="5400" spc="5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cs typeface="Times New Roman" panose="02020603050405020304" pitchFamily="18" charset="0"/>
              </a:rPr>
              <a:t> </a:t>
            </a:r>
            <a:r>
              <a:rPr lang="en-US" sz="5400" spc="50" dirty="0" err="1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cs typeface="Times New Roman" panose="02020603050405020304" pitchFamily="18" charset="0"/>
              </a:rPr>
              <a:t>cho</a:t>
            </a:r>
            <a:r>
              <a:rPr lang="en-US" sz="5400" spc="5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cs typeface="Times New Roman" panose="02020603050405020304" pitchFamily="18" charset="0"/>
              </a:rPr>
              <a:t> </a:t>
            </a:r>
            <a:r>
              <a:rPr lang="en-US" sz="5400" spc="50" dirty="0" err="1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cs typeface="Times New Roman" panose="02020603050405020304" pitchFamily="18" charset="0"/>
              </a:rPr>
              <a:t>tôi</a:t>
            </a:r>
            <a:r>
              <a:rPr lang="en-US" sz="5400" spc="5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cs typeface="Times New Roman" panose="02020603050405020304" pitchFamily="18" charset="0"/>
              </a:rPr>
              <a:t> </a:t>
            </a:r>
            <a:r>
              <a:rPr lang="en-US" sz="5400" spc="50" dirty="0" err="1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cs typeface="Times New Roman" panose="02020603050405020304" pitchFamily="18" charset="0"/>
              </a:rPr>
              <a:t>chữ</a:t>
            </a:r>
            <a:endParaRPr lang="en-US" sz="5400" spc="5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N Avan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val 2"/>
          <p:cNvSpPr>
            <a:spLocks noChangeArrowheads="1"/>
          </p:cNvSpPr>
          <p:nvPr/>
        </p:nvSpPr>
        <p:spPr bwMode="auto">
          <a:xfrm>
            <a:off x="5032376" y="4562476"/>
            <a:ext cx="2124075" cy="542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76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1981200" y="3810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3962400" y="3810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6019800" y="3810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8001000" y="3810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2286000" y="304801"/>
            <a:ext cx="8382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800" dirty="0">
                <a:solidFill>
                  <a:srgbClr val="0000FF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4343400" y="381000"/>
            <a:ext cx="762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dirty="0">
                <a:solidFill>
                  <a:srgbClr val="006600"/>
                </a:solidFill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28681" name="Rectangle 10"/>
          <p:cNvSpPr>
            <a:spLocks noChangeArrowheads="1"/>
          </p:cNvSpPr>
          <p:nvPr/>
        </p:nvSpPr>
        <p:spPr bwMode="auto">
          <a:xfrm>
            <a:off x="1981200" y="17526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8682" name="Rectangle 11"/>
          <p:cNvSpPr>
            <a:spLocks noChangeArrowheads="1"/>
          </p:cNvSpPr>
          <p:nvPr/>
        </p:nvSpPr>
        <p:spPr bwMode="auto">
          <a:xfrm>
            <a:off x="3962400" y="17526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8683" name="Rectangle 12"/>
          <p:cNvSpPr>
            <a:spLocks noChangeArrowheads="1"/>
          </p:cNvSpPr>
          <p:nvPr/>
        </p:nvSpPr>
        <p:spPr bwMode="auto">
          <a:xfrm>
            <a:off x="6019800" y="17526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8684" name="Rectangle 13"/>
          <p:cNvSpPr>
            <a:spLocks noChangeArrowheads="1"/>
          </p:cNvSpPr>
          <p:nvPr/>
        </p:nvSpPr>
        <p:spPr bwMode="auto">
          <a:xfrm>
            <a:off x="8001000" y="17526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8685" name="Rectangle 14"/>
          <p:cNvSpPr>
            <a:spLocks noChangeArrowheads="1"/>
          </p:cNvSpPr>
          <p:nvPr/>
        </p:nvSpPr>
        <p:spPr bwMode="auto">
          <a:xfrm>
            <a:off x="1981200" y="30480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8686" name="Rectangle 15"/>
          <p:cNvSpPr>
            <a:spLocks noChangeArrowheads="1"/>
          </p:cNvSpPr>
          <p:nvPr/>
        </p:nvSpPr>
        <p:spPr bwMode="auto">
          <a:xfrm>
            <a:off x="3962400" y="30480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8687" name="Rectangle 16"/>
          <p:cNvSpPr>
            <a:spLocks noChangeArrowheads="1"/>
          </p:cNvSpPr>
          <p:nvPr/>
        </p:nvSpPr>
        <p:spPr bwMode="auto">
          <a:xfrm>
            <a:off x="6019800" y="30480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8688" name="Rectangle 17"/>
          <p:cNvSpPr>
            <a:spLocks noChangeArrowheads="1"/>
          </p:cNvSpPr>
          <p:nvPr/>
        </p:nvSpPr>
        <p:spPr bwMode="auto">
          <a:xfrm>
            <a:off x="8001000" y="30480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6477000" y="381000"/>
            <a:ext cx="762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</a:p>
        </p:txBody>
      </p:sp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8305800" y="44450"/>
            <a:ext cx="9144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dirty="0">
                <a:solidFill>
                  <a:srgbClr val="CC0000"/>
                </a:solidFill>
                <a:latin typeface=".VnAvant" panose="020B7200000000000000" pitchFamily="34" charset="0"/>
              </a:rPr>
              <a:t>c</a:t>
            </a:r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6324600" y="1876961"/>
            <a:ext cx="1447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000" dirty="0">
                <a:solidFill>
                  <a:srgbClr val="FF0000"/>
                </a:solidFill>
                <a:latin typeface=".VnAvant" panose="020B7200000000000000" pitchFamily="34" charset="0"/>
              </a:rPr>
              <a:t>©</a:t>
            </a:r>
            <a:endParaRPr lang="en-US" altLang="en-US" sz="8000" dirty="0">
              <a:solidFill>
                <a:srgbClr val="6600CC"/>
              </a:solidFill>
              <a:latin typeface="VNI-Avo" pitchFamily="2" charset="0"/>
            </a:endParaRPr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4419600" y="2819400"/>
            <a:ext cx="10668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>
                <a:solidFill>
                  <a:srgbClr val="00FF00"/>
                </a:solidFill>
                <a:latin typeface=".VnAvant" panose="020B7200000000000000" pitchFamily="34" charset="0"/>
              </a:rPr>
              <a:t>t</a:t>
            </a:r>
          </a:p>
        </p:txBody>
      </p:sp>
      <p:sp>
        <p:nvSpPr>
          <p:cNvPr id="36887" name="Text Box 23"/>
          <p:cNvSpPr txBox="1">
            <a:spLocks noChangeArrowheads="1"/>
          </p:cNvSpPr>
          <p:nvPr/>
        </p:nvSpPr>
        <p:spPr bwMode="auto">
          <a:xfrm>
            <a:off x="8382000" y="2895600"/>
            <a:ext cx="8382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800" dirty="0" smtClean="0">
                <a:solidFill>
                  <a:srgbClr val="FF00FF"/>
                </a:solidFill>
                <a:latin typeface=".VnAvant" panose="020B7200000000000000" pitchFamily="34" charset="0"/>
              </a:rPr>
              <a:t>a</a:t>
            </a:r>
            <a:endParaRPr lang="en-US" altLang="en-US" sz="8800" dirty="0">
              <a:solidFill>
                <a:srgbClr val="FF00FF"/>
              </a:solidFill>
              <a:latin typeface=".VnAvant" panose="020B7200000000000000" pitchFamily="34" charset="0"/>
            </a:endParaRPr>
          </a:p>
        </p:txBody>
      </p:sp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8382000" y="1524000"/>
            <a:ext cx="762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dirty="0">
                <a:solidFill>
                  <a:srgbClr val="CC00FF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36889" name="Text Box 25"/>
          <p:cNvSpPr txBox="1">
            <a:spLocks noChangeArrowheads="1"/>
          </p:cNvSpPr>
          <p:nvPr/>
        </p:nvSpPr>
        <p:spPr bwMode="auto">
          <a:xfrm>
            <a:off x="6553200" y="3048000"/>
            <a:ext cx="762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dirty="0" smtClean="0">
                <a:solidFill>
                  <a:srgbClr val="660033"/>
                </a:solidFill>
                <a:latin typeface=".VnAvant" panose="020B7200000000000000" pitchFamily="34" charset="0"/>
              </a:rPr>
              <a:t>u</a:t>
            </a:r>
            <a:endParaRPr lang="en-US" altLang="en-US" sz="7200" dirty="0">
              <a:solidFill>
                <a:srgbClr val="660033"/>
              </a:solidFill>
              <a:latin typeface=".VnAvant" panose="020B7200000000000000" pitchFamily="34" charset="0"/>
            </a:endParaRPr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4419600" y="1752600"/>
            <a:ext cx="76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dirty="0" err="1">
                <a:solidFill>
                  <a:srgbClr val="CC00FF"/>
                </a:solidFill>
                <a:latin typeface=".VnAvant" panose="020B7200000000000000" pitchFamily="34" charset="0"/>
              </a:rPr>
              <a:t>i</a:t>
            </a:r>
            <a:endParaRPr lang="en-US" altLang="en-US" sz="7200" dirty="0">
              <a:solidFill>
                <a:srgbClr val="CC00FF"/>
              </a:solidFill>
              <a:latin typeface=".VnAvant" panose="020B7200000000000000" pitchFamily="34" charset="0"/>
            </a:endParaRPr>
          </a:p>
        </p:txBody>
      </p:sp>
      <p:sp>
        <p:nvSpPr>
          <p:cNvPr id="36891" name="Text Box 27"/>
          <p:cNvSpPr txBox="1">
            <a:spLocks noChangeArrowheads="1"/>
          </p:cNvSpPr>
          <p:nvPr/>
        </p:nvSpPr>
        <p:spPr bwMode="auto">
          <a:xfrm>
            <a:off x="2438400" y="1752600"/>
            <a:ext cx="762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dirty="0">
                <a:solidFill>
                  <a:srgbClr val="3366FF"/>
                </a:solidFill>
                <a:latin typeface=".VnAvant" panose="020B7200000000000000" pitchFamily="34" charset="0"/>
              </a:rPr>
              <a:t>e</a:t>
            </a:r>
          </a:p>
        </p:txBody>
      </p:sp>
      <p:sp>
        <p:nvSpPr>
          <p:cNvPr id="28699" name="Text Box 28"/>
          <p:cNvSpPr txBox="1">
            <a:spLocks noChangeArrowheads="1"/>
          </p:cNvSpPr>
          <p:nvPr/>
        </p:nvSpPr>
        <p:spPr bwMode="auto">
          <a:xfrm>
            <a:off x="5715000" y="5181601"/>
            <a:ext cx="9906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800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63698" y="2889081"/>
            <a:ext cx="10816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ea typeface=".VnAvant" panose="020B7200000000000000" pitchFamily="34" charset="0"/>
              </a:rPr>
              <a:t>¨</a:t>
            </a:r>
            <a:endParaRPr lang="en-US" sz="8800" dirty="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35921" dir="2699999" algn="ctr" rotWithShape="0">
                  <a:srgbClr val="808080">
                    <a:alpha val="79999"/>
                  </a:srgbClr>
                </a:outerShdw>
              </a:effectLst>
              <a:ea typeface=".VnAvant" panose="020B7200000000000000" pitchFamily="34" charset="0"/>
            </a:endParaRPr>
          </a:p>
        </p:txBody>
      </p:sp>
      <p:pic>
        <p:nvPicPr>
          <p:cNvPr id="28700" name="Picture 29" descr="naph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749800"/>
            <a:ext cx="2133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5-Point Star 31">
            <a:hlinkClick r:id="" action="ppaction://noaction"/>
          </p:cNvPr>
          <p:cNvSpPr/>
          <p:nvPr/>
        </p:nvSpPr>
        <p:spPr>
          <a:xfrm>
            <a:off x="9296400" y="5943600"/>
            <a:ext cx="7620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4953000" y="5141119"/>
            <a:ext cx="8382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800" dirty="0">
                <a:solidFill>
                  <a:srgbClr val="0000FF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722314" y="5244764"/>
            <a:ext cx="10816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ea typeface=".VnAvant" panose="020B7200000000000000" pitchFamily="34" charset="0"/>
              </a:rPr>
              <a:t>¨</a:t>
            </a:r>
            <a:endParaRPr lang="en-US" sz="8800" dirty="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35921" dir="2699999" algn="ctr" rotWithShape="0">
                  <a:srgbClr val="808080">
                    <a:alpha val="79999"/>
                  </a:srgbClr>
                </a:outerShdw>
              </a:effectLst>
              <a:ea typeface=".VnAvant" panose="020B7200000000000000" pitchFamily="34" charset="0"/>
            </a:endParaRPr>
          </a:p>
        </p:txBody>
      </p:sp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6433369" y="5229761"/>
            <a:ext cx="84926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000" dirty="0">
                <a:solidFill>
                  <a:srgbClr val="FF0000"/>
                </a:solidFill>
                <a:latin typeface=".VnAvant" panose="020B7200000000000000" pitchFamily="34" charset="0"/>
              </a:rPr>
              <a:t>©</a:t>
            </a:r>
            <a:endParaRPr lang="en-US" altLang="en-US" sz="8000" dirty="0">
              <a:solidFill>
                <a:srgbClr val="6600CC"/>
              </a:solidFill>
              <a:latin typeface="VNI-Avo" pitchFamily="2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0313E-17 -4.44444E-6 L 0.13581 -4.44444E-6 C 0.19661 -4.44444E-6 0.27174 0.16158 0.27174 0.29306 L 0.27174 0.58612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81" y="2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0.125 -3.7037E-7 C 0.18099 -3.7037E-7 0.25 0.06898 0.25 0.125 L 0.25 0.25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-0.03125 0.374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-0.21563 0.2178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81" y="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/>
      <p:bldP spid="36884" grpId="0"/>
      <p:bldP spid="36887" grpId="0"/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54" name="Rectangle 2"/>
          <p:cNvSpPr/>
          <p:nvPr/>
        </p:nvSpPr>
        <p:spPr>
          <a:xfrm>
            <a:off x="1524000" y="27305"/>
            <a:ext cx="9144000" cy="6858000"/>
          </a:xfrm>
          <a:prstGeom prst="rect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grpSp>
        <p:nvGrpSpPr>
          <p:cNvPr id="23555" name="Group 3"/>
          <p:cNvGrpSpPr/>
          <p:nvPr/>
        </p:nvGrpSpPr>
        <p:grpSpPr>
          <a:xfrm>
            <a:off x="1524000" y="0"/>
            <a:ext cx="9144000" cy="6858000"/>
            <a:chOff x="0" y="-48"/>
            <a:chExt cx="5760" cy="4368"/>
          </a:xfrm>
        </p:grpSpPr>
        <p:pic>
          <p:nvPicPr>
            <p:cNvPr id="23561" name="Picture 10" descr="C:\Users\NGOCTHANH\Desktop\anh dep\18541558_61673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4638" y="-318"/>
              <a:ext cx="480" cy="1020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3562" name="Group 5"/>
            <p:cNvGrpSpPr/>
            <p:nvPr/>
          </p:nvGrpSpPr>
          <p:grpSpPr>
            <a:xfrm>
              <a:off x="0" y="144"/>
              <a:ext cx="480" cy="4176"/>
              <a:chOff x="0" y="144"/>
              <a:chExt cx="480" cy="4176"/>
            </a:xfrm>
          </p:grpSpPr>
          <p:pic>
            <p:nvPicPr>
              <p:cNvPr id="23579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600738">
                <a:off x="0" y="1200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3580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-10593518">
                <a:off x="0" y="3300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3581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600738">
                <a:off x="0" y="2208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3582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600738">
                <a:off x="0" y="144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23563" name="Group 10"/>
            <p:cNvGrpSpPr/>
            <p:nvPr/>
          </p:nvGrpSpPr>
          <p:grpSpPr>
            <a:xfrm>
              <a:off x="5280" y="0"/>
              <a:ext cx="480" cy="4176"/>
              <a:chOff x="0" y="144"/>
              <a:chExt cx="480" cy="4176"/>
            </a:xfrm>
          </p:grpSpPr>
          <p:pic>
            <p:nvPicPr>
              <p:cNvPr id="23575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600738">
                <a:off x="0" y="1200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3576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-10593518">
                <a:off x="0" y="3300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3577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600738">
                <a:off x="0" y="2208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3578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600738">
                <a:off x="0" y="144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23564" name="Group 15"/>
            <p:cNvGrpSpPr/>
            <p:nvPr/>
          </p:nvGrpSpPr>
          <p:grpSpPr>
            <a:xfrm rot="5400000">
              <a:off x="2040" y="-1848"/>
              <a:ext cx="480" cy="4176"/>
              <a:chOff x="0" y="144"/>
              <a:chExt cx="480" cy="4176"/>
            </a:xfrm>
          </p:grpSpPr>
          <p:pic>
            <p:nvPicPr>
              <p:cNvPr id="23571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600738">
                <a:off x="0" y="1200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3572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-10593518">
                <a:off x="0" y="3300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3573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600738">
                <a:off x="0" y="2208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3574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600738">
                <a:off x="0" y="144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23565" name="Picture 10" descr="C:\Users\NGOCTHANH\Desktop\anh dep\18541558_61673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4782" y="3570"/>
              <a:ext cx="480" cy="1020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3566" name="Group 21"/>
            <p:cNvGrpSpPr/>
            <p:nvPr/>
          </p:nvGrpSpPr>
          <p:grpSpPr>
            <a:xfrm rot="5400000">
              <a:off x="2184" y="1992"/>
              <a:ext cx="480" cy="4176"/>
              <a:chOff x="0" y="144"/>
              <a:chExt cx="480" cy="4176"/>
            </a:xfrm>
          </p:grpSpPr>
          <p:pic>
            <p:nvPicPr>
              <p:cNvPr id="23567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600738">
                <a:off x="0" y="1200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3568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-10593518">
                <a:off x="0" y="3300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3569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600738">
                <a:off x="0" y="2208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3570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600738">
                <a:off x="0" y="144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pic>
        <p:nvPicPr>
          <p:cNvPr id="2" name="Picture 1" descr="ảnh nề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79591"/>
          </a:xfrm>
          <a:prstGeom prst="rect">
            <a:avLst/>
          </a:prstGeom>
        </p:spPr>
      </p:pic>
      <p:sp>
        <p:nvSpPr>
          <p:cNvPr id="62494" name="Rectangle 30"/>
          <p:cNvSpPr/>
          <p:nvPr/>
        </p:nvSpPr>
        <p:spPr>
          <a:xfrm>
            <a:off x="2670176" y="2308226"/>
            <a:ext cx="7159625" cy="310451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vi-VN" altLang="en-US" sz="4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ambria Math" panose="02040503050406030204" pitchFamily="18" charset="0"/>
                <a:cs typeface="Arial" panose="020B0604020202020204" pitchFamily="34" charset="0"/>
              </a:rPr>
              <a:t>-</a:t>
            </a:r>
            <a:r>
              <a:rPr lang="en-US" altLang="en-US" sz="4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ambria Math" panose="02040503050406030204" pitchFamily="18" charset="0"/>
                <a:cs typeface="Arial" panose="020B0604020202020204" pitchFamily="34" charset="0"/>
              </a:rPr>
              <a:t>TRÒ CHƠI</a:t>
            </a:r>
            <a:r>
              <a:rPr lang="vi-VN" altLang="en-US" sz="4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ambria Math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Zíc zắc cùng bé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</a:p>
          <a:p>
            <a:pPr marL="0" indent="0">
              <a:spcBef>
                <a:spcPct val="0"/>
              </a:spcBef>
              <a:buNone/>
            </a:pP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Luật chơi: </a:t>
            </a:r>
            <a:r>
              <a:rPr lang="en-US" altLang="en-US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ambria Math" panose="02040503050406030204" pitchFamily="18" charset="0"/>
                <a:cs typeface="Arial" panose="020B0604020202020204" pitchFamily="34" charset="0"/>
              </a:rPr>
              <a:t>Khi quân zíc zắc thả v</a:t>
            </a:r>
            <a:r>
              <a:rPr lang="en-US" altLang="en-US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ambria Math" panose="02040503050406030204" pitchFamily="18" charset="0"/>
                <a:ea typeface="Arial" panose="020B0604020202020204" pitchFamily="34" charset="0"/>
              </a:rPr>
              <a:t>à</a:t>
            </a:r>
            <a:r>
              <a:rPr lang="en-US" altLang="en-US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ambria Math" panose="02040503050406030204" pitchFamily="18" charset="0"/>
                <a:cs typeface="Arial" panose="020B0604020202020204" pitchFamily="34" charset="0"/>
              </a:rPr>
              <a:t>o chữ n</a:t>
            </a:r>
            <a:r>
              <a:rPr lang="en-US" altLang="en-US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ambria Math" panose="02040503050406030204" pitchFamily="18" charset="0"/>
                <a:ea typeface="Arial" panose="020B0604020202020204" pitchFamily="34" charset="0"/>
              </a:rPr>
              <a:t>à</a:t>
            </a:r>
            <a:r>
              <a:rPr lang="en-US" altLang="en-US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ambria Math" panose="02040503050406030204" pitchFamily="18" charset="0"/>
                <a:cs typeface="Arial" panose="020B0604020202020204" pitchFamily="34" charset="0"/>
              </a:rPr>
              <a:t>o thì bé phải đọc to chữ cái đó.</a:t>
            </a:r>
            <a:endParaRPr lang="en-US" altLang="en-US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Cambria Math" panose="020405030504060302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4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494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249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EEEA36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8000">
              <a:solidFill>
                <a:schemeClr val="accent2"/>
              </a:solidFill>
              <a:latin typeface=".VnAvant" panose="020B7200000000000000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676400" y="1066800"/>
            <a:ext cx="8839200" cy="5791200"/>
          </a:xfrm>
          <a:prstGeom prst="rect">
            <a:avLst/>
          </a:prstGeom>
          <a:solidFill>
            <a:srgbClr val="43E152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20574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>
            <a:off x="4800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>
            <a:off x="5181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>
            <a:off x="5562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5943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>
            <a:off x="64008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>
            <a:off x="6858000" y="10668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>
            <a:off x="72390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>
            <a:off x="76962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>
            <a:off x="81534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>
            <a:off x="8610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>
            <a:off x="8991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2" name="Line 16"/>
          <p:cNvSpPr>
            <a:spLocks noChangeShapeType="1"/>
          </p:cNvSpPr>
          <p:nvPr/>
        </p:nvSpPr>
        <p:spPr bwMode="auto">
          <a:xfrm>
            <a:off x="9372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3" name="Line 17"/>
          <p:cNvSpPr>
            <a:spLocks noChangeShapeType="1"/>
          </p:cNvSpPr>
          <p:nvPr/>
        </p:nvSpPr>
        <p:spPr bwMode="auto">
          <a:xfrm>
            <a:off x="9753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4" name="Line 18"/>
          <p:cNvSpPr>
            <a:spLocks noChangeShapeType="1"/>
          </p:cNvSpPr>
          <p:nvPr/>
        </p:nvSpPr>
        <p:spPr bwMode="auto">
          <a:xfrm>
            <a:off x="10134600" y="10668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5" name="Line 19"/>
          <p:cNvSpPr>
            <a:spLocks noChangeShapeType="1"/>
          </p:cNvSpPr>
          <p:nvPr/>
        </p:nvSpPr>
        <p:spPr bwMode="auto">
          <a:xfrm>
            <a:off x="2895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6" name="Line 20"/>
          <p:cNvSpPr>
            <a:spLocks noChangeShapeType="1"/>
          </p:cNvSpPr>
          <p:nvPr/>
        </p:nvSpPr>
        <p:spPr bwMode="auto">
          <a:xfrm>
            <a:off x="3276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7" name="Line 21"/>
          <p:cNvSpPr>
            <a:spLocks noChangeShapeType="1"/>
          </p:cNvSpPr>
          <p:nvPr/>
        </p:nvSpPr>
        <p:spPr bwMode="auto">
          <a:xfrm>
            <a:off x="3657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8" name="Line 22"/>
          <p:cNvSpPr>
            <a:spLocks noChangeShapeType="1"/>
          </p:cNvSpPr>
          <p:nvPr/>
        </p:nvSpPr>
        <p:spPr bwMode="auto">
          <a:xfrm>
            <a:off x="4038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9" name="Line 23"/>
          <p:cNvSpPr>
            <a:spLocks noChangeShapeType="1"/>
          </p:cNvSpPr>
          <p:nvPr/>
        </p:nvSpPr>
        <p:spPr bwMode="auto">
          <a:xfrm>
            <a:off x="4419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0" name="Line 24"/>
          <p:cNvSpPr>
            <a:spLocks noChangeShapeType="1"/>
          </p:cNvSpPr>
          <p:nvPr/>
        </p:nvSpPr>
        <p:spPr bwMode="auto">
          <a:xfrm>
            <a:off x="2438400" y="11430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1" name="Line 25"/>
          <p:cNvSpPr>
            <a:spLocks noChangeShapeType="1"/>
          </p:cNvSpPr>
          <p:nvPr/>
        </p:nvSpPr>
        <p:spPr bwMode="auto">
          <a:xfrm>
            <a:off x="1676400" y="19812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2" name="Line 26"/>
          <p:cNvSpPr>
            <a:spLocks noChangeShapeType="1"/>
          </p:cNvSpPr>
          <p:nvPr/>
        </p:nvSpPr>
        <p:spPr bwMode="auto">
          <a:xfrm>
            <a:off x="1676400" y="1752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3" name="Line 27"/>
          <p:cNvSpPr>
            <a:spLocks noChangeShapeType="1"/>
          </p:cNvSpPr>
          <p:nvPr/>
        </p:nvSpPr>
        <p:spPr bwMode="auto">
          <a:xfrm>
            <a:off x="1676400" y="22860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4" name="Line 28"/>
          <p:cNvSpPr>
            <a:spLocks noChangeShapeType="1"/>
          </p:cNvSpPr>
          <p:nvPr/>
        </p:nvSpPr>
        <p:spPr bwMode="auto">
          <a:xfrm>
            <a:off x="1676400" y="2590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5" name="Line 29"/>
          <p:cNvSpPr>
            <a:spLocks noChangeShapeType="1"/>
          </p:cNvSpPr>
          <p:nvPr/>
        </p:nvSpPr>
        <p:spPr bwMode="auto">
          <a:xfrm>
            <a:off x="1676400" y="2895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6" name="Line 30"/>
          <p:cNvSpPr>
            <a:spLocks noChangeShapeType="1"/>
          </p:cNvSpPr>
          <p:nvPr/>
        </p:nvSpPr>
        <p:spPr bwMode="auto">
          <a:xfrm>
            <a:off x="1676400" y="32004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7" name="Line 31"/>
          <p:cNvSpPr>
            <a:spLocks noChangeShapeType="1"/>
          </p:cNvSpPr>
          <p:nvPr/>
        </p:nvSpPr>
        <p:spPr bwMode="auto">
          <a:xfrm>
            <a:off x="1676400" y="35052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8" name="Line 32"/>
          <p:cNvSpPr>
            <a:spLocks noChangeShapeType="1"/>
          </p:cNvSpPr>
          <p:nvPr/>
        </p:nvSpPr>
        <p:spPr bwMode="auto">
          <a:xfrm>
            <a:off x="1676400" y="38100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9" name="Line 33"/>
          <p:cNvSpPr>
            <a:spLocks noChangeShapeType="1"/>
          </p:cNvSpPr>
          <p:nvPr/>
        </p:nvSpPr>
        <p:spPr bwMode="auto">
          <a:xfrm>
            <a:off x="1676400" y="4114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0" name="Line 34"/>
          <p:cNvSpPr>
            <a:spLocks noChangeShapeType="1"/>
          </p:cNvSpPr>
          <p:nvPr/>
        </p:nvSpPr>
        <p:spPr bwMode="auto">
          <a:xfrm>
            <a:off x="1676400" y="4419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1" name="Line 35"/>
          <p:cNvSpPr>
            <a:spLocks noChangeShapeType="1"/>
          </p:cNvSpPr>
          <p:nvPr/>
        </p:nvSpPr>
        <p:spPr bwMode="auto">
          <a:xfrm>
            <a:off x="1676400" y="4800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2" name="Line 36"/>
          <p:cNvSpPr>
            <a:spLocks noChangeShapeType="1"/>
          </p:cNvSpPr>
          <p:nvPr/>
        </p:nvSpPr>
        <p:spPr bwMode="auto">
          <a:xfrm>
            <a:off x="1676400" y="5181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3" name="Line 37"/>
          <p:cNvSpPr>
            <a:spLocks noChangeShapeType="1"/>
          </p:cNvSpPr>
          <p:nvPr/>
        </p:nvSpPr>
        <p:spPr bwMode="auto">
          <a:xfrm>
            <a:off x="1676400" y="5562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4" name="Line 38"/>
          <p:cNvSpPr>
            <a:spLocks noChangeShapeType="1"/>
          </p:cNvSpPr>
          <p:nvPr/>
        </p:nvSpPr>
        <p:spPr bwMode="auto">
          <a:xfrm>
            <a:off x="1676400" y="1447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5" name="Oval 39"/>
          <p:cNvSpPr>
            <a:spLocks noChangeArrowheads="1"/>
          </p:cNvSpPr>
          <p:nvPr/>
        </p:nvSpPr>
        <p:spPr bwMode="auto">
          <a:xfrm>
            <a:off x="3200400" y="160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76" name="Oval 40"/>
          <p:cNvSpPr>
            <a:spLocks noChangeArrowheads="1"/>
          </p:cNvSpPr>
          <p:nvPr/>
        </p:nvSpPr>
        <p:spPr bwMode="auto">
          <a:xfrm>
            <a:off x="10134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77" name="Oval 41"/>
          <p:cNvSpPr>
            <a:spLocks noChangeArrowheads="1"/>
          </p:cNvSpPr>
          <p:nvPr/>
        </p:nvSpPr>
        <p:spPr bwMode="auto">
          <a:xfrm>
            <a:off x="9372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78" name="Oval 42"/>
          <p:cNvSpPr>
            <a:spLocks noChangeArrowheads="1"/>
          </p:cNvSpPr>
          <p:nvPr/>
        </p:nvSpPr>
        <p:spPr bwMode="auto">
          <a:xfrm>
            <a:off x="8610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79" name="Oval 43"/>
          <p:cNvSpPr>
            <a:spLocks noChangeArrowheads="1"/>
          </p:cNvSpPr>
          <p:nvPr/>
        </p:nvSpPr>
        <p:spPr bwMode="auto">
          <a:xfrm>
            <a:off x="76962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80" name="Oval 44"/>
          <p:cNvSpPr>
            <a:spLocks noChangeArrowheads="1"/>
          </p:cNvSpPr>
          <p:nvPr/>
        </p:nvSpPr>
        <p:spPr bwMode="auto">
          <a:xfrm>
            <a:off x="68580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81" name="Oval 45"/>
          <p:cNvSpPr>
            <a:spLocks noChangeArrowheads="1"/>
          </p:cNvSpPr>
          <p:nvPr/>
        </p:nvSpPr>
        <p:spPr bwMode="auto">
          <a:xfrm>
            <a:off x="5943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82" name="Oval 46"/>
          <p:cNvSpPr>
            <a:spLocks noChangeArrowheads="1"/>
          </p:cNvSpPr>
          <p:nvPr/>
        </p:nvSpPr>
        <p:spPr bwMode="auto">
          <a:xfrm>
            <a:off x="5181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83" name="Oval 47"/>
          <p:cNvSpPr>
            <a:spLocks noChangeArrowheads="1"/>
          </p:cNvSpPr>
          <p:nvPr/>
        </p:nvSpPr>
        <p:spPr bwMode="auto">
          <a:xfrm>
            <a:off x="4419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84" name="Oval 48"/>
          <p:cNvSpPr>
            <a:spLocks noChangeArrowheads="1"/>
          </p:cNvSpPr>
          <p:nvPr/>
        </p:nvSpPr>
        <p:spPr bwMode="auto">
          <a:xfrm>
            <a:off x="3657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85" name="Oval 49"/>
          <p:cNvSpPr>
            <a:spLocks noChangeArrowheads="1"/>
          </p:cNvSpPr>
          <p:nvPr/>
        </p:nvSpPr>
        <p:spPr bwMode="auto">
          <a:xfrm>
            <a:off x="19812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86" name="Oval 50"/>
          <p:cNvSpPr>
            <a:spLocks noChangeArrowheads="1"/>
          </p:cNvSpPr>
          <p:nvPr/>
        </p:nvSpPr>
        <p:spPr bwMode="auto">
          <a:xfrm>
            <a:off x="2895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87" name="Oval 51"/>
          <p:cNvSpPr>
            <a:spLocks noChangeArrowheads="1"/>
          </p:cNvSpPr>
          <p:nvPr/>
        </p:nvSpPr>
        <p:spPr bwMode="auto">
          <a:xfrm>
            <a:off x="103632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88" name="Oval 52"/>
          <p:cNvSpPr>
            <a:spLocks noChangeArrowheads="1"/>
          </p:cNvSpPr>
          <p:nvPr/>
        </p:nvSpPr>
        <p:spPr bwMode="auto">
          <a:xfrm>
            <a:off x="9753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89" name="Oval 53"/>
          <p:cNvSpPr>
            <a:spLocks noChangeArrowheads="1"/>
          </p:cNvSpPr>
          <p:nvPr/>
        </p:nvSpPr>
        <p:spPr bwMode="auto">
          <a:xfrm>
            <a:off x="8991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90" name="Oval 54"/>
          <p:cNvSpPr>
            <a:spLocks noChangeArrowheads="1"/>
          </p:cNvSpPr>
          <p:nvPr/>
        </p:nvSpPr>
        <p:spPr bwMode="auto">
          <a:xfrm>
            <a:off x="8153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91" name="Oval 55"/>
          <p:cNvSpPr>
            <a:spLocks noChangeArrowheads="1"/>
          </p:cNvSpPr>
          <p:nvPr/>
        </p:nvSpPr>
        <p:spPr bwMode="auto">
          <a:xfrm>
            <a:off x="72390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92" name="Oval 56"/>
          <p:cNvSpPr>
            <a:spLocks noChangeArrowheads="1"/>
          </p:cNvSpPr>
          <p:nvPr/>
        </p:nvSpPr>
        <p:spPr bwMode="auto">
          <a:xfrm>
            <a:off x="64008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93" name="Oval 57"/>
          <p:cNvSpPr>
            <a:spLocks noChangeArrowheads="1"/>
          </p:cNvSpPr>
          <p:nvPr/>
        </p:nvSpPr>
        <p:spPr bwMode="auto">
          <a:xfrm>
            <a:off x="5562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94" name="Oval 58"/>
          <p:cNvSpPr>
            <a:spLocks noChangeArrowheads="1"/>
          </p:cNvSpPr>
          <p:nvPr/>
        </p:nvSpPr>
        <p:spPr bwMode="auto">
          <a:xfrm>
            <a:off x="4724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95" name="Oval 59"/>
          <p:cNvSpPr>
            <a:spLocks noChangeArrowheads="1"/>
          </p:cNvSpPr>
          <p:nvPr/>
        </p:nvSpPr>
        <p:spPr bwMode="auto">
          <a:xfrm>
            <a:off x="4038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96" name="Oval 60"/>
          <p:cNvSpPr>
            <a:spLocks noChangeArrowheads="1"/>
          </p:cNvSpPr>
          <p:nvPr/>
        </p:nvSpPr>
        <p:spPr bwMode="auto">
          <a:xfrm>
            <a:off x="3276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97" name="Oval 61"/>
          <p:cNvSpPr>
            <a:spLocks noChangeArrowheads="1"/>
          </p:cNvSpPr>
          <p:nvPr/>
        </p:nvSpPr>
        <p:spPr bwMode="auto">
          <a:xfrm>
            <a:off x="2438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98" name="Oval 62"/>
          <p:cNvSpPr>
            <a:spLocks noChangeArrowheads="1"/>
          </p:cNvSpPr>
          <p:nvPr/>
        </p:nvSpPr>
        <p:spPr bwMode="auto">
          <a:xfrm>
            <a:off x="1676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99" name="Oval 63"/>
          <p:cNvSpPr>
            <a:spLocks noChangeArrowheads="1"/>
          </p:cNvSpPr>
          <p:nvPr/>
        </p:nvSpPr>
        <p:spPr bwMode="auto">
          <a:xfrm>
            <a:off x="76200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00" name="Oval 64"/>
          <p:cNvSpPr>
            <a:spLocks noChangeArrowheads="1"/>
          </p:cNvSpPr>
          <p:nvPr/>
        </p:nvSpPr>
        <p:spPr bwMode="auto">
          <a:xfrm>
            <a:off x="68580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01" name="Oval 65"/>
          <p:cNvSpPr>
            <a:spLocks noChangeArrowheads="1"/>
          </p:cNvSpPr>
          <p:nvPr/>
        </p:nvSpPr>
        <p:spPr bwMode="auto">
          <a:xfrm>
            <a:off x="5943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02" name="Oval 66"/>
          <p:cNvSpPr>
            <a:spLocks noChangeArrowheads="1"/>
          </p:cNvSpPr>
          <p:nvPr/>
        </p:nvSpPr>
        <p:spPr bwMode="auto">
          <a:xfrm>
            <a:off x="5181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03" name="Oval 67"/>
          <p:cNvSpPr>
            <a:spLocks noChangeArrowheads="1"/>
          </p:cNvSpPr>
          <p:nvPr/>
        </p:nvSpPr>
        <p:spPr bwMode="auto">
          <a:xfrm>
            <a:off x="4343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04" name="Oval 68"/>
          <p:cNvSpPr>
            <a:spLocks noChangeArrowheads="1"/>
          </p:cNvSpPr>
          <p:nvPr/>
        </p:nvSpPr>
        <p:spPr bwMode="auto">
          <a:xfrm>
            <a:off x="3581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05" name="Oval 69"/>
          <p:cNvSpPr>
            <a:spLocks noChangeArrowheads="1"/>
          </p:cNvSpPr>
          <p:nvPr/>
        </p:nvSpPr>
        <p:spPr bwMode="auto">
          <a:xfrm>
            <a:off x="2895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06" name="Oval 70"/>
          <p:cNvSpPr>
            <a:spLocks noChangeArrowheads="1"/>
          </p:cNvSpPr>
          <p:nvPr/>
        </p:nvSpPr>
        <p:spPr bwMode="auto">
          <a:xfrm>
            <a:off x="19812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07" name="Oval 71"/>
          <p:cNvSpPr>
            <a:spLocks noChangeArrowheads="1"/>
          </p:cNvSpPr>
          <p:nvPr/>
        </p:nvSpPr>
        <p:spPr bwMode="auto">
          <a:xfrm>
            <a:off x="1676400" y="3962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08" name="Oval 72"/>
          <p:cNvSpPr>
            <a:spLocks noChangeArrowheads="1"/>
          </p:cNvSpPr>
          <p:nvPr/>
        </p:nvSpPr>
        <p:spPr bwMode="auto">
          <a:xfrm>
            <a:off x="2438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09" name="Oval 73"/>
          <p:cNvSpPr>
            <a:spLocks noChangeArrowheads="1"/>
          </p:cNvSpPr>
          <p:nvPr/>
        </p:nvSpPr>
        <p:spPr bwMode="auto">
          <a:xfrm>
            <a:off x="3276600" y="4114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10" name="Oval 74"/>
          <p:cNvSpPr>
            <a:spLocks noChangeArrowheads="1"/>
          </p:cNvSpPr>
          <p:nvPr/>
        </p:nvSpPr>
        <p:spPr bwMode="auto">
          <a:xfrm>
            <a:off x="3962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11" name="Oval 75"/>
          <p:cNvSpPr>
            <a:spLocks noChangeArrowheads="1"/>
          </p:cNvSpPr>
          <p:nvPr/>
        </p:nvSpPr>
        <p:spPr bwMode="auto">
          <a:xfrm>
            <a:off x="4800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12" name="Oval 76"/>
          <p:cNvSpPr>
            <a:spLocks noChangeArrowheads="1"/>
          </p:cNvSpPr>
          <p:nvPr/>
        </p:nvSpPr>
        <p:spPr bwMode="auto">
          <a:xfrm>
            <a:off x="5486400" y="3962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13" name="Oval 77"/>
          <p:cNvSpPr>
            <a:spLocks noChangeArrowheads="1"/>
          </p:cNvSpPr>
          <p:nvPr/>
        </p:nvSpPr>
        <p:spPr bwMode="auto">
          <a:xfrm>
            <a:off x="6324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14" name="Oval 78"/>
          <p:cNvSpPr>
            <a:spLocks noChangeArrowheads="1"/>
          </p:cNvSpPr>
          <p:nvPr/>
        </p:nvSpPr>
        <p:spPr bwMode="auto">
          <a:xfrm>
            <a:off x="72390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15" name="Oval 79"/>
          <p:cNvSpPr>
            <a:spLocks noChangeArrowheads="1"/>
          </p:cNvSpPr>
          <p:nvPr/>
        </p:nvSpPr>
        <p:spPr bwMode="auto">
          <a:xfrm>
            <a:off x="8153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16" name="Oval 80"/>
          <p:cNvSpPr>
            <a:spLocks noChangeArrowheads="1"/>
          </p:cNvSpPr>
          <p:nvPr/>
        </p:nvSpPr>
        <p:spPr bwMode="auto">
          <a:xfrm>
            <a:off x="8915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17" name="Oval 81"/>
          <p:cNvSpPr>
            <a:spLocks noChangeArrowheads="1"/>
          </p:cNvSpPr>
          <p:nvPr/>
        </p:nvSpPr>
        <p:spPr bwMode="auto">
          <a:xfrm>
            <a:off x="9753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18" name="Oval 82"/>
          <p:cNvSpPr>
            <a:spLocks noChangeArrowheads="1"/>
          </p:cNvSpPr>
          <p:nvPr/>
        </p:nvSpPr>
        <p:spPr bwMode="auto">
          <a:xfrm>
            <a:off x="103632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19" name="Oval 83"/>
          <p:cNvSpPr>
            <a:spLocks noChangeArrowheads="1"/>
          </p:cNvSpPr>
          <p:nvPr/>
        </p:nvSpPr>
        <p:spPr bwMode="auto">
          <a:xfrm>
            <a:off x="8915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20" name="Oval 84"/>
          <p:cNvSpPr>
            <a:spLocks noChangeArrowheads="1"/>
          </p:cNvSpPr>
          <p:nvPr/>
        </p:nvSpPr>
        <p:spPr bwMode="auto">
          <a:xfrm>
            <a:off x="8077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21" name="Oval 85"/>
          <p:cNvSpPr>
            <a:spLocks noChangeArrowheads="1"/>
          </p:cNvSpPr>
          <p:nvPr/>
        </p:nvSpPr>
        <p:spPr bwMode="auto">
          <a:xfrm>
            <a:off x="71628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22" name="Oval 86"/>
          <p:cNvSpPr>
            <a:spLocks noChangeArrowheads="1"/>
          </p:cNvSpPr>
          <p:nvPr/>
        </p:nvSpPr>
        <p:spPr bwMode="auto">
          <a:xfrm>
            <a:off x="6324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23" name="Oval 87"/>
          <p:cNvSpPr>
            <a:spLocks noChangeArrowheads="1"/>
          </p:cNvSpPr>
          <p:nvPr/>
        </p:nvSpPr>
        <p:spPr bwMode="auto">
          <a:xfrm>
            <a:off x="5486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24" name="Oval 88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25" name="Oval 89"/>
          <p:cNvSpPr>
            <a:spLocks noChangeArrowheads="1"/>
          </p:cNvSpPr>
          <p:nvPr/>
        </p:nvSpPr>
        <p:spPr bwMode="auto">
          <a:xfrm>
            <a:off x="4038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26" name="Oval 90"/>
          <p:cNvSpPr>
            <a:spLocks noChangeArrowheads="1"/>
          </p:cNvSpPr>
          <p:nvPr/>
        </p:nvSpPr>
        <p:spPr bwMode="auto">
          <a:xfrm>
            <a:off x="3276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27" name="Oval 91"/>
          <p:cNvSpPr>
            <a:spLocks noChangeArrowheads="1"/>
          </p:cNvSpPr>
          <p:nvPr/>
        </p:nvSpPr>
        <p:spPr bwMode="auto">
          <a:xfrm>
            <a:off x="2362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28" name="Oval 92"/>
          <p:cNvSpPr>
            <a:spLocks noChangeArrowheads="1"/>
          </p:cNvSpPr>
          <p:nvPr/>
        </p:nvSpPr>
        <p:spPr bwMode="auto">
          <a:xfrm>
            <a:off x="1676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29" name="Oval 93"/>
          <p:cNvSpPr>
            <a:spLocks noChangeArrowheads="1"/>
          </p:cNvSpPr>
          <p:nvPr/>
        </p:nvSpPr>
        <p:spPr bwMode="auto">
          <a:xfrm>
            <a:off x="10134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30" name="Oval 94"/>
          <p:cNvSpPr>
            <a:spLocks noChangeArrowheads="1"/>
          </p:cNvSpPr>
          <p:nvPr/>
        </p:nvSpPr>
        <p:spPr bwMode="auto">
          <a:xfrm>
            <a:off x="9372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31" name="Oval 95"/>
          <p:cNvSpPr>
            <a:spLocks noChangeArrowheads="1"/>
          </p:cNvSpPr>
          <p:nvPr/>
        </p:nvSpPr>
        <p:spPr bwMode="auto">
          <a:xfrm>
            <a:off x="8610600" y="3352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32" name="Oval 96"/>
          <p:cNvSpPr>
            <a:spLocks noChangeArrowheads="1"/>
          </p:cNvSpPr>
          <p:nvPr/>
        </p:nvSpPr>
        <p:spPr bwMode="auto">
          <a:xfrm>
            <a:off x="2362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33" name="Oval 97"/>
          <p:cNvSpPr>
            <a:spLocks noChangeArrowheads="1"/>
          </p:cNvSpPr>
          <p:nvPr/>
        </p:nvSpPr>
        <p:spPr bwMode="auto">
          <a:xfrm>
            <a:off x="10058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34" name="Oval 98"/>
          <p:cNvSpPr>
            <a:spLocks noChangeArrowheads="1"/>
          </p:cNvSpPr>
          <p:nvPr/>
        </p:nvSpPr>
        <p:spPr bwMode="auto">
          <a:xfrm>
            <a:off x="9372600" y="2133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35" name="Oval 99"/>
          <p:cNvSpPr>
            <a:spLocks noChangeArrowheads="1"/>
          </p:cNvSpPr>
          <p:nvPr/>
        </p:nvSpPr>
        <p:spPr bwMode="auto">
          <a:xfrm>
            <a:off x="86106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36" name="Oval 100"/>
          <p:cNvSpPr>
            <a:spLocks noChangeArrowheads="1"/>
          </p:cNvSpPr>
          <p:nvPr/>
        </p:nvSpPr>
        <p:spPr bwMode="auto">
          <a:xfrm>
            <a:off x="76200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37" name="Oval 101"/>
          <p:cNvSpPr>
            <a:spLocks noChangeArrowheads="1"/>
          </p:cNvSpPr>
          <p:nvPr/>
        </p:nvSpPr>
        <p:spPr bwMode="auto">
          <a:xfrm>
            <a:off x="6781800" y="2286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38" name="Oval 102"/>
          <p:cNvSpPr>
            <a:spLocks noChangeArrowheads="1"/>
          </p:cNvSpPr>
          <p:nvPr/>
        </p:nvSpPr>
        <p:spPr bwMode="auto">
          <a:xfrm>
            <a:off x="5867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39" name="Oval 103"/>
          <p:cNvSpPr>
            <a:spLocks noChangeArrowheads="1"/>
          </p:cNvSpPr>
          <p:nvPr/>
        </p:nvSpPr>
        <p:spPr bwMode="auto">
          <a:xfrm>
            <a:off x="5105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40" name="Oval 104"/>
          <p:cNvSpPr>
            <a:spLocks noChangeArrowheads="1"/>
          </p:cNvSpPr>
          <p:nvPr/>
        </p:nvSpPr>
        <p:spPr bwMode="auto">
          <a:xfrm>
            <a:off x="4343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41" name="Oval 105"/>
          <p:cNvSpPr>
            <a:spLocks noChangeArrowheads="1"/>
          </p:cNvSpPr>
          <p:nvPr/>
        </p:nvSpPr>
        <p:spPr bwMode="auto">
          <a:xfrm>
            <a:off x="3581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42" name="Oval 106"/>
          <p:cNvSpPr>
            <a:spLocks noChangeArrowheads="1"/>
          </p:cNvSpPr>
          <p:nvPr/>
        </p:nvSpPr>
        <p:spPr bwMode="auto">
          <a:xfrm>
            <a:off x="19812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43" name="Oval 107"/>
          <p:cNvSpPr>
            <a:spLocks noChangeArrowheads="1"/>
          </p:cNvSpPr>
          <p:nvPr/>
        </p:nvSpPr>
        <p:spPr bwMode="auto">
          <a:xfrm>
            <a:off x="10363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44" name="Oval 108"/>
          <p:cNvSpPr>
            <a:spLocks noChangeArrowheads="1"/>
          </p:cNvSpPr>
          <p:nvPr/>
        </p:nvSpPr>
        <p:spPr bwMode="auto">
          <a:xfrm>
            <a:off x="9753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45" name="Oval 109"/>
          <p:cNvSpPr>
            <a:spLocks noChangeArrowheads="1"/>
          </p:cNvSpPr>
          <p:nvPr/>
        </p:nvSpPr>
        <p:spPr bwMode="auto">
          <a:xfrm>
            <a:off x="6400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46" name="Oval 110"/>
          <p:cNvSpPr>
            <a:spLocks noChangeArrowheads="1"/>
          </p:cNvSpPr>
          <p:nvPr/>
        </p:nvSpPr>
        <p:spPr bwMode="auto">
          <a:xfrm>
            <a:off x="5486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47" name="Oval 111"/>
          <p:cNvSpPr>
            <a:spLocks noChangeArrowheads="1"/>
          </p:cNvSpPr>
          <p:nvPr/>
        </p:nvSpPr>
        <p:spPr bwMode="auto">
          <a:xfrm>
            <a:off x="4724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48" name="Oval 112"/>
          <p:cNvSpPr>
            <a:spLocks noChangeArrowheads="1"/>
          </p:cNvSpPr>
          <p:nvPr/>
        </p:nvSpPr>
        <p:spPr bwMode="auto">
          <a:xfrm>
            <a:off x="40386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49" name="Oval 113"/>
          <p:cNvSpPr>
            <a:spLocks noChangeArrowheads="1"/>
          </p:cNvSpPr>
          <p:nvPr/>
        </p:nvSpPr>
        <p:spPr bwMode="auto">
          <a:xfrm>
            <a:off x="8915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50" name="Oval 114"/>
          <p:cNvSpPr>
            <a:spLocks noChangeArrowheads="1"/>
          </p:cNvSpPr>
          <p:nvPr/>
        </p:nvSpPr>
        <p:spPr bwMode="auto">
          <a:xfrm>
            <a:off x="8153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51" name="Oval 115"/>
          <p:cNvSpPr>
            <a:spLocks noChangeArrowheads="1"/>
          </p:cNvSpPr>
          <p:nvPr/>
        </p:nvSpPr>
        <p:spPr bwMode="auto">
          <a:xfrm>
            <a:off x="7162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52" name="Oval 116"/>
          <p:cNvSpPr>
            <a:spLocks noChangeArrowheads="1"/>
          </p:cNvSpPr>
          <p:nvPr/>
        </p:nvSpPr>
        <p:spPr bwMode="auto">
          <a:xfrm>
            <a:off x="1600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53" name="Oval 117"/>
          <p:cNvSpPr>
            <a:spLocks noChangeArrowheads="1"/>
          </p:cNvSpPr>
          <p:nvPr/>
        </p:nvSpPr>
        <p:spPr bwMode="auto">
          <a:xfrm>
            <a:off x="10363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54" name="Oval 118"/>
          <p:cNvSpPr>
            <a:spLocks noChangeArrowheads="1"/>
          </p:cNvSpPr>
          <p:nvPr/>
        </p:nvSpPr>
        <p:spPr bwMode="auto">
          <a:xfrm>
            <a:off x="9677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55" name="Oval 119"/>
          <p:cNvSpPr>
            <a:spLocks noChangeArrowheads="1"/>
          </p:cNvSpPr>
          <p:nvPr/>
        </p:nvSpPr>
        <p:spPr bwMode="auto">
          <a:xfrm>
            <a:off x="76200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56" name="Oval 120"/>
          <p:cNvSpPr>
            <a:spLocks noChangeArrowheads="1"/>
          </p:cNvSpPr>
          <p:nvPr/>
        </p:nvSpPr>
        <p:spPr bwMode="auto">
          <a:xfrm>
            <a:off x="2895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57" name="Oval 121"/>
          <p:cNvSpPr>
            <a:spLocks noChangeArrowheads="1"/>
          </p:cNvSpPr>
          <p:nvPr/>
        </p:nvSpPr>
        <p:spPr bwMode="auto">
          <a:xfrm>
            <a:off x="1676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58" name="Oval 122"/>
          <p:cNvSpPr>
            <a:spLocks noChangeArrowheads="1"/>
          </p:cNvSpPr>
          <p:nvPr/>
        </p:nvSpPr>
        <p:spPr bwMode="auto">
          <a:xfrm>
            <a:off x="8534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59" name="Oval 123"/>
          <p:cNvSpPr>
            <a:spLocks noChangeArrowheads="1"/>
          </p:cNvSpPr>
          <p:nvPr/>
        </p:nvSpPr>
        <p:spPr bwMode="auto">
          <a:xfrm>
            <a:off x="9296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60" name="Oval 124"/>
          <p:cNvSpPr>
            <a:spLocks noChangeArrowheads="1"/>
          </p:cNvSpPr>
          <p:nvPr/>
        </p:nvSpPr>
        <p:spPr bwMode="auto">
          <a:xfrm>
            <a:off x="10058400" y="990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61" name="Oval 125"/>
          <p:cNvSpPr>
            <a:spLocks noChangeArrowheads="1"/>
          </p:cNvSpPr>
          <p:nvPr/>
        </p:nvSpPr>
        <p:spPr bwMode="auto">
          <a:xfrm>
            <a:off x="67818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62" name="Oval 126"/>
          <p:cNvSpPr>
            <a:spLocks noChangeArrowheads="1"/>
          </p:cNvSpPr>
          <p:nvPr/>
        </p:nvSpPr>
        <p:spPr bwMode="auto">
          <a:xfrm>
            <a:off x="5943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63" name="Oval 127"/>
          <p:cNvSpPr>
            <a:spLocks noChangeArrowheads="1"/>
          </p:cNvSpPr>
          <p:nvPr/>
        </p:nvSpPr>
        <p:spPr bwMode="auto">
          <a:xfrm>
            <a:off x="5181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64" name="Oval 128"/>
          <p:cNvSpPr>
            <a:spLocks noChangeArrowheads="1"/>
          </p:cNvSpPr>
          <p:nvPr/>
        </p:nvSpPr>
        <p:spPr bwMode="auto">
          <a:xfrm>
            <a:off x="4343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65" name="Oval 129"/>
          <p:cNvSpPr>
            <a:spLocks noChangeArrowheads="1"/>
          </p:cNvSpPr>
          <p:nvPr/>
        </p:nvSpPr>
        <p:spPr bwMode="auto">
          <a:xfrm>
            <a:off x="3657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67" name="AutoShape 138"/>
          <p:cNvSpPr>
            <a:spLocks noChangeArrowheads="1"/>
          </p:cNvSpPr>
          <p:nvPr/>
        </p:nvSpPr>
        <p:spPr bwMode="auto">
          <a:xfrm>
            <a:off x="1676400" y="-2"/>
            <a:ext cx="8839200" cy="1066801"/>
          </a:xfrm>
          <a:prstGeom prst="flowChartExtra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25064" name="AutoShape 136"/>
          <p:cNvSpPr>
            <a:spLocks noChangeArrowheads="1"/>
          </p:cNvSpPr>
          <p:nvPr/>
        </p:nvSpPr>
        <p:spPr bwMode="auto">
          <a:xfrm>
            <a:off x="6096000" y="914400"/>
            <a:ext cx="685800" cy="609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40" name="TextBox 139"/>
          <p:cNvSpPr txBox="1">
            <a:spLocks noChangeArrowheads="1"/>
          </p:cNvSpPr>
          <p:nvPr/>
        </p:nvSpPr>
        <p:spPr bwMode="auto">
          <a:xfrm>
            <a:off x="3048000" y="5257800"/>
            <a:ext cx="83820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500">
                <a:latin typeface=".VnAvant" panose="020B7200000000000000" pitchFamily="34" charset="0"/>
              </a:rPr>
              <a:t>­</a:t>
            </a:r>
            <a:endParaRPr lang="vi-VN" altLang="en-US" sz="11500"/>
          </a:p>
        </p:txBody>
      </p:sp>
      <p:sp>
        <p:nvSpPr>
          <p:cNvPr id="40072" name="TextBox 143"/>
          <p:cNvSpPr txBox="1">
            <a:spLocks noChangeArrowheads="1"/>
          </p:cNvSpPr>
          <p:nvPr/>
        </p:nvSpPr>
        <p:spPr bwMode="auto">
          <a:xfrm>
            <a:off x="6629400" y="5256637"/>
            <a:ext cx="9144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>
                <a:solidFill>
                  <a:srgbClr val="FF0000"/>
                </a:solidFill>
                <a:latin typeface=".VnAvant" panose="020B7200000000000000" pitchFamily="34" charset="0"/>
              </a:rPr>
              <a:t>­</a:t>
            </a:r>
          </a:p>
        </p:txBody>
      </p:sp>
      <p:sp>
        <p:nvSpPr>
          <p:cNvPr id="147" name="TextBox 146"/>
          <p:cNvSpPr txBox="1">
            <a:spLocks noChangeArrowheads="1"/>
          </p:cNvSpPr>
          <p:nvPr/>
        </p:nvSpPr>
        <p:spPr bwMode="auto">
          <a:xfrm>
            <a:off x="9544050" y="4995863"/>
            <a:ext cx="8382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500">
                <a:latin typeface=".VnAvant" panose="020B7200000000000000" pitchFamily="34" charset="0"/>
              </a:rPr>
              <a:t>­</a:t>
            </a:r>
            <a:endParaRPr lang="vi-VN" altLang="en-US" sz="11500"/>
          </a:p>
        </p:txBody>
      </p:sp>
      <p:pic>
        <p:nvPicPr>
          <p:cNvPr id="141" name="Picture 139" descr="Slide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778" r="52499" b="8888"/>
          <a:stretch>
            <a:fillRect/>
          </a:stretch>
        </p:blipFill>
        <p:spPr>
          <a:xfrm>
            <a:off x="1752600" y="5678759"/>
            <a:ext cx="9906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" name="Picture 142" descr="Slide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167" t="8888" r="57500" b="73334"/>
          <a:stretch>
            <a:fillRect/>
          </a:stretch>
        </p:blipFill>
        <p:spPr>
          <a:xfrm>
            <a:off x="2971800" y="5600699"/>
            <a:ext cx="1276350" cy="1276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4" name="Picture 141" descr="Slide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66" t="27777" r="48334" b="13333"/>
          <a:stretch>
            <a:fillRect/>
          </a:stretch>
        </p:blipFill>
        <p:spPr>
          <a:xfrm>
            <a:off x="4229100" y="5728939"/>
            <a:ext cx="9525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5" name="Picture 147" descr="Slide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000" r="59166" b="74445"/>
          <a:stretch>
            <a:fillRect/>
          </a:stretch>
        </p:blipFill>
        <p:spPr>
          <a:xfrm>
            <a:off x="5334000" y="4932484"/>
            <a:ext cx="1066800" cy="1887415"/>
          </a:xfrm>
          <a:prstGeom prst="rect">
            <a:avLst/>
          </a:prstGeom>
          <a:noFill/>
          <a:ln w="9525">
            <a:solidFill>
              <a:srgbClr val="92D050"/>
            </a:solidFill>
          </a:ln>
        </p:spPr>
      </p:pic>
      <p:pic>
        <p:nvPicPr>
          <p:cNvPr id="146" name="Picture 140" descr="Slide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33" t="15555" r="45833" b="9999"/>
          <a:stretch>
            <a:fillRect/>
          </a:stretch>
        </p:blipFill>
        <p:spPr>
          <a:xfrm>
            <a:off x="6705600" y="5695949"/>
            <a:ext cx="9144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9" name="Picture 143" descr="Slide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166" t="6667" r="59167" b="74445"/>
          <a:stretch>
            <a:fillRect/>
          </a:stretch>
        </p:blipFill>
        <p:spPr>
          <a:xfrm>
            <a:off x="7900988" y="5524500"/>
            <a:ext cx="10668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0" name="Picture 146" descr="Slide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33" t="15555" r="45833" b="9999"/>
          <a:stretch>
            <a:fillRect/>
          </a:stretch>
        </p:blipFill>
        <p:spPr>
          <a:xfrm>
            <a:off x="9334500" y="5695949"/>
            <a:ext cx="914400" cy="990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C -0.03503 -0.00046 -0.07005 -0.0007 -0.10495 -0.00162 C -0.10847 -0.00162 -0.11576 -0.00301 -0.11576 -0.00278 C -0.11302 0.00787 -0.11341 0.02014 -0.11706 0.03079 C -0.13503 0.03079 -0.15274 0.03079 -0.17058 0.03079 C -0.17357 0.03472 -0.17435 0.03889 -0.17683 0.04375 C -0.17683 0.04421 -0.17774 0.05579 -0.17917 0.0581 C -0.18086 0.06111 -0.18529 0.0662 -0.18529 0.06643 C -0.18607 0.07662 -0.18815 0.10347 -0.19987 0.10347 C -0.19753 0.10393 -0.19466 0.1037 -0.19258 0.10486 C -0.18854 0.10694 -0.18828 0.11736 -0.1875 0.1213 C -0.18373 0.14398 -0.18399 0.13634 -0.18399 0.16805 C -0.19128 0.1706 -0.2013 0.17268 -0.20834 0.17778 C -0.21641 0.18356 -0.21667 0.18518 -0.22539 0.1875 C -0.22891 0.19074 -0.23321 0.19305 -0.23646 0.19722 C -0.23867 0.20023 -0.24245 0.20625 -0.24597 0.20856 C -0.25339 0.21273 -0.25873 0.21366 -0.2668 0.21481 C -0.27084 0.21667 -0.27045 0.21481 -0.27045 0.21805 C -0.26237 0.21968 -0.26237 0.21991 -0.25821 0.22778 C -0.25599 0.23889 -0.25677 0.25046 -0.25456 0.2618 C -0.25547 0.27176 -0.25899 0.29167 -0.24974 0.2956 C -0.24701 0.2993 -0.24662 0.30231 -0.24479 0.30694 C -0.27005 0.30764 -0.29518 0.30764 -0.32031 0.30856 C -0.32643 0.3088 -0.33308 0.30995 -0.33854 0.31366 C -0.34414 0.31736 -0.34701 0.32222 -0.35196 0.32639 C -0.35052 0.34352 -0.34935 0.35023 -0.34935 0.36829 C -0.34258 0.39606 -0.34584 0.42685 -0.34831 0.45555 C -0.34831 0.46227 -0.37891 0.63194 -0.33854 0.5963 C -0.33503 0.58912 -0.32995 0.5868 -0.32526 0.58148 C -0.32409 0.58032 -0.32188 0.58009 -0.32149 0.57847 C -0.32058 0.57384 -0.32149 0.56875 -0.32149 0.56389 " pathEditMode="relative" rAng="0" ptsTypes="AAAAAAAAAAAAAAAAAAAAAAAAAAAAAAA">
                                      <p:cBhvr>
                                        <p:cTn id="6" dur="3000" fill="hold"/>
                                        <p:tgtEl>
                                          <p:spTgt spid="125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69" y="299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50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C 0.0448 0.01296 0.10131 0.00301 0.14948 0.00301 C 0.15352 0.00741 0.15782 0.01412 0.16264 0.0169 C 0.17461 0.02384 0.19336 0.02315 0.20482 0.02384 C 0.20821 0.02523 0.21172 0.02523 0.21498 0.02731 C 0.21693 0.02847 0.21862 0.03078 0.22071 0.03241 C 0.22839 0.03773 0.22292 0.03148 0.22657 0.03588 C 0.22396 0.0456 0.21967 0.05254 0.21641 0.06157 C 0.21511 0.06504 0.21355 0.07199 0.21355 0.07222 C 0.21303 0.07639 0.21303 0.08125 0.21198 0.08565 C 0.2112 0.08912 0.20339 0.10416 0.20339 0.10787 C 0.20482 0.10555 0.20547 0.10208 0.20769 0.10092 C 0.20886 0.1 0.21055 0.10185 0.21198 0.10254 C 0.22084 0.10717 0.21537 0.10555 0.22514 0.11111 C 0.23685 0.11828 0.24922 0.12477 0.26133 0.13032 C 0.27045 0.13449 0.27644 0.14305 0.28607 0.14583 C 0.29154 0.15 0.29558 0.15092 0.30209 0.15231 C 0.30612 0.15717 0.30756 0.16018 0.31224 0.16435 C 0.31641 0.16852 0.31355 0.16805 0.31667 0.16805 C 0.31758 0.17153 0.31993 0.17477 0.31954 0.17847 C 0.31889 0.18241 0.31368 0.18866 0.31368 0.18889 C 0.3099 0.20717 0.3155 0.18472 0.30795 0.20023 C 0.303 0.21065 0.30938 0.20393 0.30508 0.2125 C 0.29987 0.22268 0.29141 0.23148 0.28165 0.23495 C 0.28021 0.2412 0.28139 0.23912 0.27891 0.24213 C 0.28165 0.24421 0.2849 0.24514 0.28751 0.24699 C 0.28933 0.24838 0.29024 0.25046 0.2918 0.25208 C 0.29805 0.25833 0.30586 0.2618 0.31368 0.26412 C 0.31928 0.26828 0.32501 0.27245 0.33112 0.27453 C 0.33555 0.28241 0.34089 0.29213 0.34857 0.29514 C 0.35287 0.30278 0.35573 0.30555 0.36029 0.31227 C 0.36133 0.31389 0.36172 0.3162 0.36316 0.31736 C 0.36563 0.31921 0.37188 0.32083 0.37188 0.32106 C 0.36407 0.32407 0.35951 0.33078 0.35287 0.33634 C 0.34597 0.34236 0.34323 0.34352 0.33842 0.35 C 0.33451 0.35578 0.33516 0.35949 0.32969 0.36389 C 0.31967 0.38171 0.30508 0.39977 0.28607 0.39977 C 0.27631 0.41366 0.278 0.40833 0.28308 0.42384 C 0.28594 0.44745 0.29154 0.47407 0.2918 0.49768 C 0.29232 0.53078 0.2918 0.56389 0.2918 0.59722 " pathEditMode="relative" rAng="0" ptsTypes="AAAAAAAAAAAAAAAAAAAAAAAAAAAAAAAAAAAAAAAA">
                                      <p:cBhvr>
                                        <p:cTn id="15" dur="3000" fill="hold"/>
                                        <p:tgtEl>
                                          <p:spTgt spid="125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94" y="298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5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5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3 -0.08426 C 0.13112 -0.08403 0.12201 -0.08241 0.1198 -0.08056 C 0.11237 -0.07523 0.12175 -0.07732 0.11198 -0.07477 C 0.09415 -0.07014 0.07605 -0.06875 0.05795 -0.06736 C 0.05261 -0.06528 0.0474 -0.06366 0.04206 -0.06158 C 0.03399 -0.05556 0.02435 -0.04468 0.01511 -0.04097 C 0.00886 -0.0331 0.00521 -0.03172 -0.00403 -0.02963 C -0.0056 -0.02847 -0.0069 -0.02685 -0.00872 -0.02593 C -0.01028 -0.025 -0.01237 -0.02523 -0.01355 -0.02384 C -0.01472 -0.02246 -0.0151 -0.01829 -0.0151 -0.01806 C -0.01093 -0.01759 -0.00638 -0.01783 -0.00247 -0.01644 C 0.00678 -0.01297 0.01198 -0.00764 0.02136 -0.00509 C 0.02657 0.00092 0.03021 0.00555 0.03737 0.0081 C 0.03946 0.00995 0.0543 0.01898 0.05639 0.02129 C 0.06368 0.0287 0.06862 0.03611 0.07383 0.04583 C 0.07461 0.04722 0.08399 0.05254 0.0849 0.05324 C 0.09115 0.06134 0.09935 0.06643 0.10873 0.06643 C 0.09376 0.07315 0.07696 0.07477 0.06107 0.07778 C 0.04857 0.08032 0.03659 0.08634 0.02461 0.09097 C 0.0181 0.09375 0.01094 0.09236 0.00404 0.09282 C -0.00872 0.09815 -0.00221 0.09629 -0.0151 0.09861 C -0.02722 0.10347 -0.03958 0.10509 -0.05156 0.10995 C -0.06497 0.11551 -0.05742 0.11551 -0.06419 0.12129 C -0.07278 0.12916 -0.08033 0.13264 -0.09127 0.13264 C -0.07903 0.13773 -0.09466 0.13032 -0.08177 0.14028 C -0.07851 0.14282 -0.07434 0.14375 -0.0707 0.14583 C -0.06145 0.15741 -0.05195 0.17106 -0.03893 0.17592 C -0.03085 0.1875 -0.03242 0.18611 -0.0198 0.19074 C -0.0095 0.19907 0.00143 0.2037 0.01355 0.20602 C 0.0224 0.20972 0.028 0.21574 0.03737 0.21574 C 0.01928 0.21597 0.00143 0.21597 -0.01667 0.21736 C -0.03385 0.21828 -0.04856 0.23194 -0.06419 0.23819 C -0.07044 0.2456 -0.06419 0.23958 -0.0754 0.24398 C -0.08658 0.24838 -0.09583 0.25949 -0.10717 0.26273 C -0.11342 0.26782 -0.12045 0.27199 -0.12774 0.27384 C -0.1306 0.27639 -0.13269 0.27986 -0.13581 0.28148 C -0.13868 0.28333 -0.14532 0.28541 -0.14532 0.28541 C -0.1543 0.29259 -0.16159 0.29328 -0.17227 0.29491 C -0.17748 0.29907 -0.175 0.29861 -0.17865 0.29861 C -0.17175 0.30278 -0.16107 0.31065 -0.15313 0.31366 C -0.14948 0.33102 -0.15469 0.31342 -0.14688 0.32523 C -0.14011 0.33495 -0.14883 0.35023 -0.13581 0.35532 C -0.12904 0.36296 -0.13386 0.37384 -0.1293 0.38333 C -0.12566 0.39051 -0.11941 0.39097 -0.11355 0.39259 C -0.10625 0.39514 -0.0983 0.39791 -0.09127 0.40231 C -0.09023 0.40116 -0.08945 0.39791 -0.08802 0.39861 C -0.08424 0.4 -0.08763 0.40833 -0.08802 0.40995 C -0.08697 0.41759 -0.08528 0.425 -0.08489 0.43264 C -0.08398 0.45509 -0.09374 0.48449 -0.09908 0.50625 C -0.10118 0.51412 -0.10534 0.51991 -0.10717 0.52893 C -0.10873 0.53657 -0.11094 0.54236 -0.11355 0.54953 C -0.11758 0.56088 -0.11823 0.56967 -0.12461 0.57963 C -0.12514 0.58379 -0.125 0.58842 -0.12618 0.59259 C -0.1267 0.59444 -0.12865 0.59491 -0.1293 0.59653 C -0.13021 0.59907 -0.13008 0.60162 -0.13086 0.60393 C -0.13451 0.61389 -0.14219 0.61574 -0.15 0.61574 " pathEditMode="relative" rAng="0" ptsTypes="AAAAAAAAAAAAAAAAAAAAAAAAAAAAAAAAAAAAAAAAAAAAAAAAAAAAAAAA">
                                      <p:cBhvr>
                                        <p:cTn id="25" dur="3000" fill="hold"/>
                                        <p:tgtEl>
                                          <p:spTgt spid="125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60" y="35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82 -0.01505 C 0.06068 -0.0125 0.06615 -0.00857 0.0724 -0.00695 C 0.09545 -0.00093 0.07605 -0.00857 0.09297 -0.00371 C 0.10053 -0.00139 0.10808 0.00162 0.11524 0.00463 C 0.12188 0.00764 0.12774 0.01157 0.13412 0.01458 C 0.13724 0.01597 0.14376 0.01782 0.14376 0.01805 C 0.14909 0.02384 0.1586 0.02662 0.16589 0.0294 C 0.17461 0.04328 0.20287 0.04097 0.21524 0.04097 C 0.21003 0.04282 0.20469 0.04467 0.19922 0.04606 C 0.19193 0.04768 0.18399 0.04791 0.17709 0.05092 C 0.16993 0.05393 0.16368 0.05856 0.15639 0.06088 C 0.1517 0.06412 0.1474 0.06551 0.14219 0.06759 C 0.13451 0.07523 0.1267 0.07916 0.11836 0.08541 C 0.10808 0.09305 0.11928 0.08912 0.1073 0.09213 C 0.0987 0.09791 0.09454 0.09722 0.08347 0.09861 C 0.07045 0.10301 0.08672 0.09745 0.07396 0.10208 C 0.0724 0.10254 0.06902 0.1037 0.06902 0.10393 C 0.08542 0.10625 0.10183 0.10787 0.11836 0.11018 C 0.12201 0.11134 0.12605 0.11203 0.12943 0.11366 C 0.13126 0.11435 0.13256 0.11597 0.13412 0.1169 C 0.1362 0.11805 0.13829 0.11921 0.14063 0.12014 C 0.14376 0.12129 0.15014 0.12338 0.15014 0.12361 C 0.15534 0.12708 0.16042 0.12708 0.16589 0.13009 C 0.17826 0.13634 0.16381 0.13102 0.17553 0.13495 C 0.18386 0.14398 0.19545 0.14745 0.20573 0.15301 C 0.21576 0.15879 0.22618 0.16458 0.23568 0.17129 C 0.23724 0.17245 0.26055 0.18102 0.26433 0.18287 C 0.2711 0.18588 0.27631 0.19236 0.28347 0.19444 C 0.28659 0.19537 0.30391 0.19745 0.30573 0.19768 C 0.31876 0.20231 0.31198 0.20092 0.32631 0.20092 C 0.31146 0.20393 0.29714 0.20625 0.28191 0.20764 C 0.26993 0.2118 0.25691 0.21412 0.24532 0.21921 C 0.23933 0.22176 0.23386 0.225 0.22787 0.22731 C 0.21667 0.23194 0.22631 0.22592 0.21355 0.23217 C 0.19857 0.24004 0.21172 0.23518 0.20079 0.23866 C 0.19454 0.2456 0.20131 0.23935 0.19128 0.24375 C 0.18959 0.24444 0.18829 0.24606 0.18659 0.24699 C 0.18516 0.24768 0.18347 0.24815 0.18191 0.24861 C 0.17097 0.25648 0.16251 0.26713 0.1517 0.27523 C 0.15066 0.27685 0.15014 0.2787 0.14857 0.28009 C 0.14714 0.28102 0.14532 0.28102 0.14376 0.28171 C 0.13855 0.28449 0.13659 0.28796 0.13099 0.29004 C 0.12618 0.29491 0.12305 0.3 0.11836 0.30486 C 0.12396 0.31389 0.11849 0.30741 0.13099 0.31319 C 0.14011 0.31713 0.14922 0.32129 0.15795 0.32616 C 0.16251 0.3287 0.1668 0.33148 0.17084 0.33449 C 0.17292 0.33611 0.17474 0.33819 0.17709 0.33935 C 0.18204 0.34236 0.18868 0.34328 0.19297 0.34768 C 0.19922 0.35416 0.20287 0.36065 0.21042 0.36574 C 0.21615 0.375 0.21042 0.36736 0.22149 0.37569 C 0.23751 0.3875 0.24232 0.39514 0.26277 0.39861 C 0.26797 0.40046 0.26589 0.40023 0.26902 0.40023 C 0.27097 0.42153 0.27474 0.4419 0.27709 0.46319 C 0.27657 0.49699 0.29636 0.56504 0.26589 0.59838 C 0.24167 0.59629 0.24376 0.60416 0.24376 0.59004 " pathEditMode="relative" rAng="0" ptsTypes="AAAAAAAAAAAAAAAAAAAAAAAAAAAAAAAAAAAAAAAAAAAAAAAAAAAAAAA">
                                      <p:cBhvr>
                                        <p:cTn id="29" dur="3000" fill="hold"/>
                                        <p:tgtEl>
                                          <p:spTgt spid="125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68" y="306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45 0.03495 C 0.08777 0.03796 0.08282 0.04375 0.078 0.04606 C 0.07448 0.04791 0.07058 0.04815 0.06693 0.04953 C 0.05652 0.05741 0.06251 0.05231 0.04948 0.06551 C 0.04818 0.0669 0.04623 0.06736 0.04467 0.06875 C 0.04349 0.06944 0.04258 0.07083 0.04154 0.07199 C 0.03881 0.08055 0.03386 0.08426 0.02735 0.08958 C 0.02227 0.09375 0.01915 0.09953 0.01459 0.10416 C 0.01237 0.10625 0.00964 0.10903 0.00665 0.11041 C 0.00352 0.1118 -0.00287 0.11366 -0.00287 0.11389 C -0.0069 0.11805 -0.01055 0.11898 -0.01563 0.12176 C -0.01732 0.12245 -0.02032 0.12477 -0.02032 0.125 C -0.00182 0.12616 0.01381 0.12963 0.03204 0.13148 C 0.04714 0.13634 0.06237 0.14097 0.078 0.14421 C 0.08373 0.14977 0.08959 0.15301 0.09714 0.15555 C 0.10834 0.16412 0.12448 0.16643 0.13842 0.16828 C 0.14102 0.17037 0.14349 0.17315 0.14636 0.17477 C 0.14831 0.17592 0.15079 0.17546 0.15261 0.17639 C 0.15456 0.17754 0.1556 0.18009 0.15756 0.18125 C 0.16068 0.1831 0.16641 0.18495 0.17019 0.18611 C 0.17592 0.19004 0.18112 0.1919 0.18751 0.19421 C 0.19193 0.19583 0.19558 0.19907 0.20027 0.19907 C 0.17292 0.20347 0.20704 0.19838 0.14467 0.20208 C 0.13855 0.20254 0.12969 0.20671 0.12422 0.20879 C 0.11719 0.21088 0.11042 0.21296 0.10352 0.21504 C 0.10001 0.2162 0.0974 0.21898 0.09402 0.21991 C 0.08881 0.22129 0.08334 0.22106 0.078 0.22153 C 0.07123 0.22384 0.06433 0.22407 0.05756 0.22639 C 0.05001 0.23148 0.04037 0.23148 0.0336 0.2375 C 0.02709 0.24328 0.02058 0.25069 0.01459 0.25671 C 0.01303 0.25833 -0.00533 0.25833 -0.01407 0.25833 C -0.00598 0.26111 0.00261 0.26342 0.00977 0.26805 C 0.01198 0.26944 0.01355 0.27222 0.01615 0.27291 C 0.02175 0.27453 0.02787 0.27407 0.0336 0.27453 C 0.06172 0.28379 0.09154 0.29004 0.12084 0.29375 C 0.12839 0.29653 0.13568 0.29791 0.1431 0.30023 C 0.14922 0.30602 0.15717 0.30694 0.16537 0.30833 C 0.17474 0.31296 0.18256 0.31967 0.19245 0.32291 C 0.1974 0.32639 0.19519 0.32592 0.1987 0.32592 C 0.19063 0.32754 0.18282 0.3294 0.17487 0.33102 C 0.17162 0.33171 0.16862 0.33403 0.16537 0.33403 C 0.14974 0.33518 0.13425 0.33541 0.11928 0.34074 C 0.10769 0.34444 0.09376 0.34629 0.08282 0.35185 C 0.07435 0.35625 0.06511 0.36111 0.05573 0.36319 C 0.05417 0.36412 0.05287 0.36551 0.05105 0.36643 C 0.04974 0.36713 0.04779 0.36713 0.04636 0.36782 C 0.04454 0.36921 0.04349 0.37153 0.04154 0.37268 C 0.03672 0.37592 0.02917 0.37639 0.02422 0.37916 C 0.00821 0.38796 0.0211 0.38403 0.00821 0.38727 C 0.00183 0.39166 -0.00429 0.39398 -0.01093 0.39861 C -0.01249 0.39953 -0.01368 0.40116 -0.01563 0.40162 C -0.01771 0.40208 -0.022 0.40324 -0.022 0.40347 C -0.01718 0.40532 -0.01223 0.40717 -0.00755 0.40972 C -0.00585 0.41065 -0.00482 0.4125 -0.00287 0.41273 C 0.01329 0.41574 0.03152 0.41597 0.04792 0.41759 C 0.05404 0.42106 0.0586 0.42384 0.06537 0.42569 C 0.07162 0.43171 0.08269 0.43264 0.09089 0.43541 C 0.09402 0.43634 0.10027 0.43866 0.10027 0.43889 C 0.10183 0.43958 0.10339 0.44097 0.10508 0.4419 C 0.10704 0.44282 0.11133 0.44352 0.11133 0.44375 C 0.11029 0.4456 0.10912 0.44745 0.10821 0.44977 C 0.10756 0.45185 0.10756 0.45416 0.10665 0.45625 C 0.10352 0.46389 0.10417 0.45856 0.10027 0.46435 C 0.09896 0.46643 0.09831 0.46875 0.09714 0.47083 C 0.09519 0.47407 0.09089 0.48055 0.09089 0.48078 C 0.08646 0.50879 0.09089 0.47569 0.09089 0.53379 C 0.09089 0.54352 0.10352 0.5912 0.08126 0.59953 C 0.07501 0.60555 0.0698 0.60486 0.06068 0.60602 C 0.05912 0.60116 0.05756 0.59953 0.05417 0.59629 " pathEditMode="relative" rAng="0" ptsTypes="AAAAAAAAAAAAAAAAAAAAAAAAAAAAAAAAAAAAAAAAAAAAAAAAAAAAAAAAAAAAAAAAAAAAA">
                                      <p:cBhvr>
                                        <p:cTn id="33" dur="3000" fill="hold"/>
                                        <p:tgtEl>
                                          <p:spTgt spid="125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285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064" grpId="0" animBg="1"/>
      <p:bldP spid="125064" grpId="1" animBg="1"/>
      <p:bldP spid="125064" grpId="2" animBg="1"/>
      <p:bldP spid="125064" grpId="3" animBg="1"/>
      <p:bldP spid="125064" grpId="4" animBg="1"/>
      <p:bldP spid="125064" grpId="5" animBg="1"/>
      <p:bldP spid="125064" grpId="6" animBg="1"/>
      <p:bldP spid="140" grpId="0"/>
      <p:bldP spid="14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ảnh nền"/>
          <p:cNvPicPr>
            <a:picLocks noGrp="1"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189230" y="-152400"/>
            <a:ext cx="12381230" cy="686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1752600" y="1981200"/>
            <a:ext cx="868616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en-US" sz="6000" dirty="0">
                <a:solidFill>
                  <a:srgbClr val="0000CC"/>
                </a:solidFill>
                <a:cs typeface="Times New Roman" panose="02020603050405020304" pitchFamily="18" charset="0"/>
                <a:sym typeface="+mn-ea"/>
              </a:rPr>
              <a:t>L</a:t>
            </a:r>
            <a:r>
              <a:rPr lang="en-US" altLang="en-US" sz="6000" dirty="0">
                <a:solidFill>
                  <a:srgbClr val="0000CC"/>
                </a:solidFill>
                <a:ea typeface="Times New Roman" panose="02020603050405020304" pitchFamily="18" charset="0"/>
                <a:sym typeface="+mn-ea"/>
              </a:rPr>
              <a:t>µ</a:t>
            </a:r>
            <a:r>
              <a:rPr lang="en-US" altLang="en-US" sz="6000" dirty="0">
                <a:solidFill>
                  <a:srgbClr val="0000CC"/>
                </a:solidFill>
                <a:cs typeface="Times New Roman" panose="02020603050405020304" pitchFamily="18" charset="0"/>
                <a:sym typeface="+mn-ea"/>
              </a:rPr>
              <a:t>m b</a:t>
            </a:r>
            <a:r>
              <a:rPr lang="en-US" altLang="en-US" sz="6000" dirty="0">
                <a:solidFill>
                  <a:srgbClr val="0000CC"/>
                </a:solidFill>
                <a:ea typeface="Times New Roman" panose="02020603050405020304" pitchFamily="18" charset="0"/>
                <a:sym typeface="+mn-ea"/>
              </a:rPr>
              <a:t>µ</a:t>
            </a:r>
            <a:r>
              <a:rPr lang="en-US" altLang="en-US" sz="6000" dirty="0">
                <a:solidFill>
                  <a:srgbClr val="0000CC"/>
                </a:solidFill>
                <a:cs typeface="Times New Roman" panose="02020603050405020304" pitchFamily="18" charset="0"/>
                <a:sym typeface="+mn-ea"/>
              </a:rPr>
              <a:t>i tËp cñng cè</a:t>
            </a:r>
            <a:br>
              <a:rPr lang="en-US" altLang="en-US" sz="6000" dirty="0">
                <a:solidFill>
                  <a:srgbClr val="0000CC"/>
                </a:solidFill>
                <a:cs typeface="Times New Roman" panose="02020603050405020304" pitchFamily="18" charset="0"/>
                <a:sym typeface="+mn-ea"/>
              </a:rPr>
            </a:br>
            <a:r>
              <a:rPr lang="en-US" altLang="en-US" sz="6000" dirty="0">
                <a:solidFill>
                  <a:srgbClr val="0000CC"/>
                </a:solidFill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6000" dirty="0">
                <a:solidFill>
                  <a:srgbClr val="0000CC"/>
                </a:solidFill>
                <a:cs typeface="Times New Roman" panose="02020603050405020304" pitchFamily="18" charset="0"/>
                <a:sym typeface="+mn-ea"/>
              </a:rPr>
              <a:t>        </a:t>
            </a:r>
            <a:r>
              <a:rPr lang="en-US" altLang="en-US" sz="6000" dirty="0">
                <a:solidFill>
                  <a:srgbClr val="0000CC"/>
                </a:solidFill>
                <a:cs typeface="Times New Roman" panose="02020603050405020304" pitchFamily="18" charset="0"/>
                <a:sym typeface="+mn-ea"/>
              </a:rPr>
              <a:t>theo nhãm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nề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904990"/>
          </a:xfrm>
          <a:prstGeom prst="rect">
            <a:avLst/>
          </a:prstGeom>
        </p:spPr>
      </p:pic>
      <p:sp>
        <p:nvSpPr>
          <p:cNvPr id="28674" name="WordArt 8"/>
          <p:cNvSpPr>
            <a:spLocks noTextEdit="1"/>
          </p:cNvSpPr>
          <p:nvPr/>
        </p:nvSpPr>
        <p:spPr>
          <a:xfrm>
            <a:off x="2639695" y="1322705"/>
            <a:ext cx="6324600" cy="32092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vi-VN" altLang="en-US" sz="54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VN Avant"/>
                <a:ea typeface="Times New Roman" panose="02020603050405020304" pitchFamily="18" charset="0"/>
              </a:rPr>
              <a:t>      </a:t>
            </a:r>
            <a:r>
              <a:rPr lang="en-US" sz="44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VN Avant"/>
                <a:ea typeface="Times New Roman" panose="02020603050405020304" pitchFamily="18" charset="0"/>
              </a:rPr>
              <a:t>Chúc</a:t>
            </a:r>
            <a:r>
              <a:rPr lang="en-US" sz="44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VN Avant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VN Avant"/>
                <a:ea typeface="Times New Roman" panose="02020603050405020304" pitchFamily="18" charset="0"/>
              </a:rPr>
              <a:t>các</a:t>
            </a:r>
            <a:r>
              <a:rPr lang="en-US" sz="44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VN Avant"/>
                <a:ea typeface="Times New Roman" panose="02020603050405020304" pitchFamily="18" charset="0"/>
              </a:rPr>
              <a:t> con </a:t>
            </a:r>
          </a:p>
          <a:p>
            <a:pPr algn="l"/>
            <a:r>
              <a:rPr lang="vi-VN" altLang="en-US" sz="44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VN Avant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VN Avant"/>
                <a:ea typeface="Times New Roman" panose="02020603050405020304" pitchFamily="18" charset="0"/>
              </a:rPr>
              <a:t>chăm</a:t>
            </a:r>
            <a:r>
              <a:rPr lang="vi-VN" altLang="en-US" sz="44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VN Avant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VN Avant"/>
                <a:ea typeface="Times New Roman" panose="02020603050405020304" pitchFamily="18" charset="0"/>
              </a:rPr>
              <a:t>ngoan</a:t>
            </a:r>
            <a:r>
              <a:rPr lang="en-US" sz="44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VN Avant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VN Avant"/>
                <a:ea typeface="Times New Roman" panose="02020603050405020304" pitchFamily="18" charset="0"/>
              </a:rPr>
              <a:t>học</a:t>
            </a:r>
            <a:r>
              <a:rPr lang="en-US" sz="44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VN Avant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VN Avant"/>
                <a:ea typeface="Times New Roman" panose="02020603050405020304" pitchFamily="18" charset="0"/>
              </a:rPr>
              <a:t>giỏi</a:t>
            </a:r>
            <a:endParaRPr lang="en-US" sz="44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VN Avant"/>
              <a:ea typeface="Times New Roman" panose="02020603050405020304" pitchFamily="18" charset="0"/>
            </a:endParaRPr>
          </a:p>
        </p:txBody>
      </p:sp>
      <p:pic>
        <p:nvPicPr>
          <p:cNvPr id="352265" name="Ca Nha Thuong Nhau - - Xuan Mai _ 320 lyric, upload bởi camau_camau10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63200" y="6324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52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8674" fill="hold"/>
                                        <p:tgtEl>
                                          <p:spTgt spid="3522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2265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226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ảnh nề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125" name="WordArt 6"/>
          <p:cNvSpPr>
            <a:spLocks noTextEdit="1"/>
          </p:cNvSpPr>
          <p:nvPr/>
        </p:nvSpPr>
        <p:spPr>
          <a:xfrm>
            <a:off x="3810000" y="5181600"/>
            <a:ext cx="304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endParaRPr lang="en-US" sz="3200" dirty="0">
              <a:effectLst>
                <a:outerShdw dist="35921" dir="2699999" algn="ctr" rotWithShape="0">
                  <a:srgbClr val="808080">
                    <a:alpha val="79999"/>
                  </a:srgbClr>
                </a:outerShdw>
              </a:effectLst>
              <a:ea typeface=".VnAvant" panose="020B7200000000000000" pitchFamily="34" charset="0"/>
            </a:endParaRPr>
          </a:p>
        </p:txBody>
      </p:sp>
      <p:sp>
        <p:nvSpPr>
          <p:cNvPr id="5128" name="WordArt 10"/>
          <p:cNvSpPr>
            <a:spLocks noTextEdit="1"/>
          </p:cNvSpPr>
          <p:nvPr/>
        </p:nvSpPr>
        <p:spPr>
          <a:xfrm>
            <a:off x="4419600" y="5181600"/>
            <a:ext cx="914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endParaRPr lang="en-US" sz="3200" dirty="0">
              <a:effectLst>
                <a:outerShdw dist="35921" dir="2699999" algn="ctr" rotWithShape="0">
                  <a:srgbClr val="808080">
                    <a:alpha val="79999"/>
                  </a:srgbClr>
                </a:outerShdw>
              </a:effectLst>
              <a:ea typeface=".VnAvant" panose="020B7200000000000000" pitchFamily="34" charset="0"/>
            </a:endParaRPr>
          </a:p>
        </p:txBody>
      </p:sp>
      <p:pic>
        <p:nvPicPr>
          <p:cNvPr id="5134" name="Picture 14" descr="IMG_01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100" y="270374"/>
            <a:ext cx="6934200" cy="48758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WordArt 12"/>
          <p:cNvSpPr>
            <a:spLocks noTextEdit="1"/>
          </p:cNvSpPr>
          <p:nvPr/>
        </p:nvSpPr>
        <p:spPr>
          <a:xfrm>
            <a:off x="5334000" y="5386070"/>
            <a:ext cx="990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endParaRPr lang="en-US" sz="3200" dirty="0">
              <a:effectLst>
                <a:outerShdw dist="35921" dir="2699999" algn="ctr" rotWithShape="0">
                  <a:srgbClr val="808080">
                    <a:alpha val="79999"/>
                  </a:srgbClr>
                </a:outerShdw>
              </a:effectLst>
              <a:ea typeface=".VnAvant" panose="020B72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5051792"/>
            <a:ext cx="9753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smtClean="0"/>
              <a:t>®«i bµn tay</a:t>
            </a:r>
            <a:endParaRPr lang="en-US" sz="1000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ảnh nền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8100"/>
            <a:ext cx="123444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76400" y="1828800"/>
            <a:ext cx="11935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smtClean="0"/>
              <a:t>®</a:t>
            </a:r>
            <a:endParaRPr lang="en-US" sz="12000"/>
          </a:p>
        </p:txBody>
      </p:sp>
      <p:sp>
        <p:nvSpPr>
          <p:cNvPr id="16" name="TextBox 15"/>
          <p:cNvSpPr txBox="1"/>
          <p:nvPr/>
        </p:nvSpPr>
        <p:spPr>
          <a:xfrm>
            <a:off x="2667000" y="1837362"/>
            <a:ext cx="11935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smtClean="0"/>
              <a:t>«</a:t>
            </a:r>
            <a:endParaRPr lang="en-US" sz="12000"/>
          </a:p>
        </p:txBody>
      </p:sp>
      <p:sp>
        <p:nvSpPr>
          <p:cNvPr id="17" name="TextBox 16"/>
          <p:cNvSpPr txBox="1"/>
          <p:nvPr/>
        </p:nvSpPr>
        <p:spPr>
          <a:xfrm>
            <a:off x="3581401" y="1845924"/>
            <a:ext cx="60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/>
              <a:t>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31251" y="1845924"/>
            <a:ext cx="11935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/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40566" y="1804827"/>
            <a:ext cx="7756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/>
              <a:t>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91050" y="1842500"/>
            <a:ext cx="11935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smtClean="0"/>
              <a:t>n</a:t>
            </a:r>
            <a:endParaRPr lang="en-US" sz="12000"/>
          </a:p>
        </p:txBody>
      </p:sp>
      <p:sp>
        <p:nvSpPr>
          <p:cNvPr id="23" name="TextBox 22"/>
          <p:cNvSpPr txBox="1"/>
          <p:nvPr/>
        </p:nvSpPr>
        <p:spPr>
          <a:xfrm>
            <a:off x="9907291" y="1803115"/>
            <a:ext cx="7756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smtClean="0"/>
              <a:t>y</a:t>
            </a:r>
            <a:endParaRPr lang="en-US" sz="12000"/>
          </a:p>
        </p:txBody>
      </p:sp>
      <p:sp>
        <p:nvSpPr>
          <p:cNvPr id="25" name="TextBox 24"/>
          <p:cNvSpPr txBox="1"/>
          <p:nvPr/>
        </p:nvSpPr>
        <p:spPr>
          <a:xfrm>
            <a:off x="9131166" y="1845924"/>
            <a:ext cx="2551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smtClean="0"/>
              <a:t>a</a:t>
            </a:r>
            <a:endParaRPr lang="en-US" sz="12000"/>
          </a:p>
        </p:txBody>
      </p:sp>
      <p:sp>
        <p:nvSpPr>
          <p:cNvPr id="27" name="TextBox 26"/>
          <p:cNvSpPr txBox="1"/>
          <p:nvPr/>
        </p:nvSpPr>
        <p:spPr>
          <a:xfrm>
            <a:off x="5845213" y="1845924"/>
            <a:ext cx="9584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smtClean="0"/>
              <a:t>a</a:t>
            </a:r>
            <a:endParaRPr lang="en-US" sz="1200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9" t="18684" r="36590" b="67376"/>
          <a:stretch/>
        </p:blipFill>
        <p:spPr>
          <a:xfrm>
            <a:off x="5993471" y="1981200"/>
            <a:ext cx="762000" cy="4572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5E-6 -0.2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0" grpId="0"/>
      <p:bldP spid="21" grpId="0"/>
      <p:bldP spid="23" grpId="0"/>
      <p:bldP spid="25" grpId="0"/>
      <p:bldP spid="25" grpId="1"/>
      <p:bldP spid="27" grpId="0"/>
      <p:bldP spid="2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ảnh nền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60906" y="533400"/>
            <a:ext cx="307018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0" smtClean="0"/>
              <a:t>a</a:t>
            </a:r>
            <a:endParaRPr lang="en-US" sz="35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6" grpId="3"/>
      <p:bldP spid="6" grpId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ảnh nền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7706" y="-21404"/>
            <a:ext cx="12268200" cy="6936769"/>
          </a:xfrm>
          <a:prstGeom prst="rect">
            <a:avLst/>
          </a:prstGeom>
        </p:spPr>
      </p:pic>
      <p:sp>
        <p:nvSpPr>
          <p:cNvPr id="334851" name="Rectangle 3"/>
          <p:cNvSpPr/>
          <p:nvPr/>
        </p:nvSpPr>
        <p:spPr>
          <a:xfrm>
            <a:off x="5562600" y="-747712"/>
            <a:ext cx="4192588" cy="7605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49300" b="1" dirty="0">
              <a:solidFill>
                <a:srgbClr val="FF0000"/>
              </a:solidFill>
              <a:latin typeface="VN Avan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60906" y="533400"/>
            <a:ext cx="307018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0" smtClean="0"/>
              <a:t>a</a:t>
            </a:r>
            <a:endParaRPr lang="en-US" sz="35000"/>
          </a:p>
        </p:txBody>
      </p:sp>
      <p:sp>
        <p:nvSpPr>
          <p:cNvPr id="12" name="TextBox 11"/>
          <p:cNvSpPr txBox="1"/>
          <p:nvPr/>
        </p:nvSpPr>
        <p:spPr>
          <a:xfrm>
            <a:off x="4267200" y="504290"/>
            <a:ext cx="35052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200">
                <a:solidFill>
                  <a:srgbClr val="3333FF"/>
                </a:solidFill>
              </a:rPr>
              <a:t>o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07587" y="2438400"/>
            <a:ext cx="570706" cy="24772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ảnh nền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7937"/>
            <a:ext cx="12192000" cy="68586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1600" y="990077"/>
            <a:ext cx="24494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/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1253" y="990078"/>
            <a:ext cx="24494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smtClean="0">
                <a:solidFill>
                  <a:srgbClr val="6600CC"/>
                </a:solidFill>
              </a:rPr>
              <a:t>a</a:t>
            </a:r>
            <a:endParaRPr lang="en-US" sz="20000">
              <a:solidFill>
                <a:srgbClr val="6600CC"/>
              </a:solidFill>
            </a:endParaRPr>
          </a:p>
        </p:txBody>
      </p:sp>
      <p:sp>
        <p:nvSpPr>
          <p:cNvPr id="4" name="AutoShape 2" descr="Cách viết chữ thường và viết đúng cách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39175" y1="62162" x2="39175" y2="62162"/>
                        <a14:backgroundMark x1="57216" y1="66795" x2="57216" y2="66795"/>
                        <a14:backgroundMark x1="43299" y1="67181" x2="30928" y2="64865"/>
                      </a14:backgroundRemoval>
                    </a14:imgEffect>
                  </a14:imgLayer>
                </a14:imgProps>
              </a:ext>
            </a:extLst>
          </a:blip>
          <a:srcRect l="12371" t="35191" b="9210"/>
          <a:stretch/>
        </p:blipFill>
        <p:spPr>
          <a:xfrm>
            <a:off x="8077200" y="1600200"/>
            <a:ext cx="2667000" cy="2259106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 descr="ảnh nền 1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0" y="-76199"/>
            <a:ext cx="12192000" cy="6857365"/>
          </a:xfrm>
          <a:prstGeom prst="rect">
            <a:avLst/>
          </a:prstGeom>
        </p:spPr>
      </p:pic>
      <p:pic>
        <p:nvPicPr>
          <p:cNvPr id="9227" name="Picture 11" descr="Mat 167"/>
          <p:cNvPicPr>
            <a:picLocks noGrp="1" noChangeAspect="1"/>
          </p:cNvPicPr>
          <p:nvPr>
            <p:ph sz="half" idx="2"/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802891" y="152400"/>
            <a:ext cx="6798310" cy="411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6898" name="Text Box 2"/>
          <p:cNvSpPr txBox="1"/>
          <p:nvPr/>
        </p:nvSpPr>
        <p:spPr>
          <a:xfrm flipH="1">
            <a:off x="2802890" y="381001"/>
            <a:ext cx="1986280" cy="23450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248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  <p:sp>
        <p:nvSpPr>
          <p:cNvPr id="9224" name="WordArt 9"/>
          <p:cNvSpPr>
            <a:spLocks noTextEdit="1"/>
          </p:cNvSpPr>
          <p:nvPr>
            <p:custDataLst>
              <p:tags r:id="rId2"/>
            </p:custDataLst>
          </p:nvPr>
        </p:nvSpPr>
        <p:spPr>
          <a:xfrm>
            <a:off x="7248525" y="4876800"/>
            <a:ext cx="990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endParaRPr 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35921" dir="2699999" algn="ctr" rotWithShape="0">
                  <a:srgbClr val="808080">
                    <a:alpha val="79999"/>
                  </a:srgbClr>
                </a:outerShdw>
              </a:effectLst>
              <a:ea typeface=".VnAvant" panose="020B7200000000000000" pitchFamily="34" charset="0"/>
            </a:endParaRPr>
          </a:p>
        </p:txBody>
      </p:sp>
      <p:sp>
        <p:nvSpPr>
          <p:cNvPr id="8" name="WordArt 9"/>
          <p:cNvSpPr>
            <a:spLocks noTextEdit="1"/>
          </p:cNvSpPr>
          <p:nvPr/>
        </p:nvSpPr>
        <p:spPr>
          <a:xfrm>
            <a:off x="7115176" y="4200399"/>
            <a:ext cx="733424" cy="9767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endParaRPr lang="en-US" sz="3600" dirty="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ea typeface=".VnAvant" panose="020B72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4617184"/>
            <a:ext cx="9753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smtClean="0"/>
              <a:t>®«i m¾t</a:t>
            </a:r>
            <a:endParaRPr lang="en-US" sz="10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ảnh nền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8100"/>
            <a:ext cx="123444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72825" y="1818968"/>
            <a:ext cx="11935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smtClean="0"/>
              <a:t>®</a:t>
            </a:r>
            <a:endParaRPr lang="en-US" sz="12000"/>
          </a:p>
        </p:txBody>
      </p:sp>
      <p:sp>
        <p:nvSpPr>
          <p:cNvPr id="16" name="TextBox 15"/>
          <p:cNvSpPr txBox="1"/>
          <p:nvPr/>
        </p:nvSpPr>
        <p:spPr>
          <a:xfrm>
            <a:off x="4063425" y="1828800"/>
            <a:ext cx="11935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smtClean="0"/>
              <a:t>«</a:t>
            </a:r>
            <a:endParaRPr lang="en-US" sz="12000"/>
          </a:p>
        </p:txBody>
      </p:sp>
      <p:sp>
        <p:nvSpPr>
          <p:cNvPr id="17" name="TextBox 16"/>
          <p:cNvSpPr txBox="1"/>
          <p:nvPr/>
        </p:nvSpPr>
        <p:spPr>
          <a:xfrm>
            <a:off x="5105400" y="1837362"/>
            <a:ext cx="60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/>
              <a:t>i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9" t="18684" r="36590" b="67376"/>
          <a:stretch/>
        </p:blipFill>
        <p:spPr>
          <a:xfrm rot="6984996">
            <a:off x="7923627" y="1608762"/>
            <a:ext cx="7620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362699" y="1818968"/>
            <a:ext cx="11935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/>
              <a:t>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07155" y="1818968"/>
            <a:ext cx="11935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smtClean="0"/>
              <a:t>¨</a:t>
            </a:r>
            <a:endParaRPr lang="en-US" sz="12000"/>
          </a:p>
        </p:txBody>
      </p:sp>
      <p:sp>
        <p:nvSpPr>
          <p:cNvPr id="24" name="TextBox 23"/>
          <p:cNvSpPr txBox="1"/>
          <p:nvPr/>
        </p:nvSpPr>
        <p:spPr>
          <a:xfrm>
            <a:off x="8413277" y="1837362"/>
            <a:ext cx="11935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6483710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  <p:bldP spid="22" grpId="0"/>
      <p:bldP spid="22" grpId="1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</TotalTime>
  <Words>195</Words>
  <Application>Microsoft Office PowerPoint</Application>
  <PresentationFormat>Widescreen</PresentationFormat>
  <Paragraphs>90</Paragraphs>
  <Slides>26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.VnAvant</vt:lpstr>
      <vt:lpstr>.VnAvantH</vt:lpstr>
      <vt:lpstr>Arial</vt:lpstr>
      <vt:lpstr>Calibri</vt:lpstr>
      <vt:lpstr>Calibri Light</vt:lpstr>
      <vt:lpstr>Cambria Math</vt:lpstr>
      <vt:lpstr>Times New Roman</vt:lpstr>
      <vt:lpstr>VN Avant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Phần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PC</cp:lastModifiedBy>
  <cp:revision>141</cp:revision>
  <dcterms:created xsi:type="dcterms:W3CDTF">2015-10-08T06:13:00Z</dcterms:created>
  <dcterms:modified xsi:type="dcterms:W3CDTF">2025-10-04T02:13:17Z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  <property fmtid="{D5CDD505-2E9C-101B-9397-08002B2CF9AE}" pid="3" name="ICV">
    <vt:lpwstr>5778B1990C044A22B3725D57E744B2C6_13</vt:lpwstr>
  </property>
  <property fmtid="{D5CDD505-2E9C-101B-9397-08002B2CF9AE}" pid="4" name="KSOProductBuildVer">
    <vt:lpwstr>1033-12.2.0.17119</vt:lpwstr>
  </property>
</Properties>
</file>