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5" r:id="rId6"/>
    <p:sldId id="261" r:id="rId7"/>
    <p:sldId id="264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79" d="100"/>
          <a:sy n="79" d="100"/>
        </p:scale>
        <p:origin x="43" y="1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3346402" y="98569"/>
            <a:ext cx="6314681" cy="1089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UỶ BAN NHÂN </a:t>
            </a:r>
            <a:r>
              <a:rPr lang="en-US" sz="20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DÂN </a:t>
            </a:r>
            <a:r>
              <a:rPr lang="en-US" sz="2000" b="1" i="0" u="none" strike="noStrike" cap="none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PHƯỜNG PHÚC LỢI</a:t>
            </a:r>
            <a:endParaRPr sz="2000" b="1" dirty="0">
              <a:solidFill>
                <a:srgbClr val="C000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MẦM </a:t>
            </a:r>
            <a:r>
              <a:rPr lang="en-US" sz="20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 </a:t>
            </a:r>
            <a:r>
              <a:rPr lang="en-US" sz="2000" b="1" i="0" u="none" strike="noStrike" cap="none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 MAI XANH </a:t>
            </a:r>
            <a:endParaRPr sz="2000" b="1" dirty="0">
              <a:solidFill>
                <a:srgbClr val="C00000"/>
              </a:solidFill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3132305" y="2402732"/>
            <a:ext cx="6674291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LĨNH VỰC PHÁT TRIỂN </a:t>
            </a:r>
            <a:r>
              <a:rPr lang="en-US" sz="2800" b="1" i="0" u="none" strike="noStrike" cap="none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 </a:t>
            </a:r>
            <a:r>
              <a:rPr lang="en-US" sz="2800" b="1" i="0" u="none" strike="noStrike" cap="none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i="0" u="none" strike="noStrike" cap="none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</a:t>
            </a:r>
            <a:r>
              <a:rPr lang="en-US" sz="2800" i="0" u="none" strike="noStrike" cap="none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 LÀM QUEN VỚI TOÁN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4095345" y="3787686"/>
            <a:ext cx="539146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</a:t>
            </a:r>
            <a:r>
              <a:rPr lang="en-US" sz="2800" b="0" i="0" u="none" strike="noStrike" cap="none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2800" b="0" i="0" u="none" strike="noStrike" cap="none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sz="2800" b="0" i="0" u="none" strike="noStrike" cap="none" dirty="0" err="1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ếp</a:t>
            </a:r>
            <a:r>
              <a:rPr lang="en-US" sz="2800" b="0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tương</a:t>
            </a:r>
            <a:r>
              <a:rPr lang="en-US" sz="2800" b="0" i="0" u="none" strike="noStrike" cap="none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err="1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ứng</a:t>
            </a:r>
            <a:r>
              <a:rPr lang="en-US" sz="2800" b="0" i="0" u="none" strike="noStrike" cap="none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1-1</a:t>
            </a:r>
            <a:endParaRPr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3881335" y="4343857"/>
            <a:ext cx="490274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Lứa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tuổi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Mẫu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err="1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280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bé 3- 4 tuổi 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114" y="931268"/>
            <a:ext cx="1155737" cy="1155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Hình nền đẹp cho bài giảng điện tử - Ảnh nền thiết kế bài giảng điện tử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3624040" y="1001750"/>
            <a:ext cx="4752109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 </a:t>
            </a: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minh</a:t>
            </a:r>
            <a:endParaRPr sz="4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3041624" y="572950"/>
            <a:ext cx="636584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Đâu là cách ghép tương ứng 1 - 1</a:t>
            </a:r>
            <a:endParaRPr/>
          </a:p>
        </p:txBody>
      </p:sp>
      <p:pic>
        <p:nvPicPr>
          <p:cNvPr id="101" name="Google Shape;101;p15" descr="https://o.remove.bg/downloads/d2df6f34-5d45-4725-a0a7-ed480c224452/pngtree-a-cute-bee-illustration-image_1470479-removebg-preview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5852" y="1375642"/>
            <a:ext cx="1865038" cy="145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 descr="https://o.remove.bg/downloads/7d99eda8-e139-40dc-8383-26d8ced9f4cf/85598492fdd22dac148490bd069bef34-removebg-preview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377" y="2734625"/>
            <a:ext cx="3043988" cy="3074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 descr="https://o.remove.bg/downloads/7d99eda8-e139-40dc-8383-26d8ced9f4cf/85598492fdd22dac148490bd069bef34-removebg-preview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5129" y="2643867"/>
            <a:ext cx="3152065" cy="3183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 descr="https://o.remove.bg/downloads/d2df6f34-5d45-4725-a0a7-ed480c224452/pngtree-a-cute-bee-illustration-image_1470479-removebg-preview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85371" y="1329364"/>
            <a:ext cx="2012801" cy="1571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 descr="https://o.remove.bg/downloads/d2df6f34-5d45-4725-a0a7-ed480c224452/pngtree-a-cute-bee-illustration-image_1470479-removebg-preview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75527" y="1400197"/>
            <a:ext cx="1877183" cy="146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/>
          <p:nvPr/>
        </p:nvSpPr>
        <p:spPr>
          <a:xfrm>
            <a:off x="477265" y="5920486"/>
            <a:ext cx="578223" cy="591670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541900" y="5838901"/>
            <a:ext cx="2244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1173460" y="5964475"/>
            <a:ext cx="37703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con ong - 1 bông hoa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6512700" y="5824915"/>
            <a:ext cx="578223" cy="591670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6599615" y="5768891"/>
            <a:ext cx="32216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7423733" y="5916894"/>
            <a:ext cx="35340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con ong – 1 bông hoa 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22" name="Google Shape;122;p15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126" name="Google Shape;126;p15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/>
          </a:p>
        </p:txBody>
      </p:sp>
      <p:sp>
        <p:nvSpPr>
          <p:cNvPr id="127" name="Google Shape;127;p15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endParaRPr/>
          </a:p>
        </p:txBody>
      </p:sp>
      <p:sp>
        <p:nvSpPr>
          <p:cNvPr id="129" name="Google Shape;129;p15"/>
          <p:cNvSpPr/>
          <p:nvPr/>
        </p:nvSpPr>
        <p:spPr>
          <a:xfrm>
            <a:off x="10481883" y="5261427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6" descr="69+ Hình nền Powerpoint đẹp, đơn giản, ấn tượng theo Chủ đề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3915" y="3008935"/>
            <a:ext cx="1862350" cy="1863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2394" y="3009902"/>
            <a:ext cx="1862350" cy="18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9963" y="3009902"/>
            <a:ext cx="1863317" cy="18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80178" y="1844824"/>
            <a:ext cx="2014154" cy="1011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69056" y="1808825"/>
            <a:ext cx="2014154" cy="1011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08059" y="1844824"/>
            <a:ext cx="2014154" cy="101146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6"/>
          <p:cNvSpPr txBox="1"/>
          <p:nvPr/>
        </p:nvSpPr>
        <p:spPr>
          <a:xfrm>
            <a:off x="1117021" y="282857"/>
            <a:ext cx="1044263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xếp tương ứng 1:1 : 1 cái bát – 1 cái thìa, 1 cái bát – 1 cái thìa, 1 cái bát – 1 cái thìa này là đúng hay sai?</a:t>
            </a:r>
            <a:endParaRPr/>
          </a:p>
        </p:txBody>
      </p:sp>
      <p:sp>
        <p:nvSpPr>
          <p:cNvPr id="142" name="Google Shape;142;p16"/>
          <p:cNvSpPr/>
          <p:nvPr/>
        </p:nvSpPr>
        <p:spPr>
          <a:xfrm>
            <a:off x="1364776" y="5308979"/>
            <a:ext cx="682388" cy="682388"/>
          </a:xfrm>
          <a:prstGeom prst="ellipse">
            <a:avLst/>
          </a:prstGeom>
          <a:noFill/>
          <a:ln w="762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6"/>
          <p:cNvSpPr txBox="1"/>
          <p:nvPr/>
        </p:nvSpPr>
        <p:spPr>
          <a:xfrm>
            <a:off x="1487606" y="5308979"/>
            <a:ext cx="26408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144" name="Google Shape;144;p16"/>
          <p:cNvSpPr txBox="1"/>
          <p:nvPr/>
        </p:nvSpPr>
        <p:spPr>
          <a:xfrm>
            <a:off x="2208059" y="5401311"/>
            <a:ext cx="133425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Đúng</a:t>
            </a:r>
            <a:endParaRPr sz="3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16"/>
          <p:cNvSpPr txBox="1"/>
          <p:nvPr/>
        </p:nvSpPr>
        <p:spPr>
          <a:xfrm>
            <a:off x="7562398" y="5357785"/>
            <a:ext cx="133425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</a:t>
            </a:r>
            <a:endParaRPr/>
          </a:p>
        </p:txBody>
      </p:sp>
      <p:sp>
        <p:nvSpPr>
          <p:cNvPr id="146" name="Google Shape;146;p16"/>
          <p:cNvSpPr/>
          <p:nvPr/>
        </p:nvSpPr>
        <p:spPr>
          <a:xfrm>
            <a:off x="6734374" y="5261323"/>
            <a:ext cx="682388" cy="682388"/>
          </a:xfrm>
          <a:prstGeom prst="ellipse">
            <a:avLst/>
          </a:prstGeom>
          <a:noFill/>
          <a:ln w="762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6"/>
          <p:cNvSpPr txBox="1"/>
          <p:nvPr/>
        </p:nvSpPr>
        <p:spPr>
          <a:xfrm>
            <a:off x="6883210" y="5264831"/>
            <a:ext cx="2409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pic>
        <p:nvPicPr>
          <p:cNvPr id="148" name="Google Shape;148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723689" y="12231582"/>
            <a:ext cx="407978" cy="235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 descr="https://o.remove.bg/downloads/b0ccbbd2-bcd9-4f46-a61d-3e2149eeae66/6abe613c75eaf21c3191325c5d28c05a-removebg-preview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33769" y="4882697"/>
            <a:ext cx="1435287" cy="120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 descr="https://o.remove.bg/downloads/67fc8051-ffc7-499f-b139-5b870e1592eb/15-b8dd1-removebg-preview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79260" y="4963951"/>
            <a:ext cx="1329016" cy="110751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6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16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16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16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156" name="Google Shape;156;p16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57" name="Google Shape;157;p16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58" name="Google Shape;158;p16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159" name="Google Shape;159;p16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160" name="Google Shape;160;p16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161" name="Google Shape;161;p16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/>
          </a:p>
        </p:txBody>
      </p:sp>
      <p:sp>
        <p:nvSpPr>
          <p:cNvPr id="162" name="Google Shape;162;p16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/>
          </a:p>
        </p:txBody>
      </p:sp>
      <p:sp>
        <p:nvSpPr>
          <p:cNvPr id="163" name="Google Shape;163;p16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endParaRPr/>
          </a:p>
        </p:txBody>
      </p:sp>
      <p:sp>
        <p:nvSpPr>
          <p:cNvPr id="164" name="Google Shape;164;p16"/>
          <p:cNvSpPr/>
          <p:nvPr/>
        </p:nvSpPr>
        <p:spPr>
          <a:xfrm>
            <a:off x="10481883" y="5261427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"/>
                            </p:stCondLst>
                            <p:childTnLst>
                              <p:par>
                                <p:cTn id="1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ầm non Chú Ong Vàng | Ho Chi Minh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25" y="943582"/>
            <a:ext cx="1487556" cy="149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ầm non Chú Ong Vàng | Ho Chi Minh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85" y="1021761"/>
            <a:ext cx="1575948" cy="158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ầm non Chú Ong Vàng | Ho Chi Minh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291" y="1089855"/>
            <a:ext cx="1498127" cy="150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hãn Dán Bông Hoa Nhỏ Màu Hồng Dễ Thương Với Khuôn Mặt Cười Ngộ Nghĩnh  Vectơ,thuông Hình ảnh | Định dạng hình ảnh EPS 380580229|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7" y="3531140"/>
            <a:ext cx="1712134" cy="171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hãn Dán Bông Hoa Nhỏ Màu Hồng Dễ Thương Với Khuôn Mặt Cười Ngộ Nghĩnh  Vectơ,thuông Hình ảnh | Định dạng hình ảnh EPS 380580229|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045" y="3531140"/>
            <a:ext cx="1642518" cy="164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Nhãn Dán Bông Hoa Nhỏ Màu Hồng Dễ Thương Với Khuôn Mặt Cười Ngộ Nghĩnh  Vectơ,thuông Hình ảnh | Định dạng hình ảnh EPS 380580229|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321" y="3531140"/>
            <a:ext cx="1686292" cy="168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Mầm non Chú Ong Vàng | Ho Chi Minh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861" y="1021760"/>
            <a:ext cx="1498127" cy="150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Mầm non Chú Ong Vàng | Ho Chi Minh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851" y="1021760"/>
            <a:ext cx="1498127" cy="150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Mầm non Chú Ong Vàng | Ho Chi Minh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736" y="1021760"/>
            <a:ext cx="1498127" cy="150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Nhãn Dán Bông Hoa Nhỏ Màu Hồng Dễ Thương Với Khuôn Mặt Cười Ngộ Nghĩnh  Vectơ,thuông Hình ảnh | Định dạng hình ảnh EPS 380580229|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696" y="3556982"/>
            <a:ext cx="1686292" cy="168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Nhãn Dán Bông Hoa Nhỏ Màu Hồng Dễ Thương Với Khuôn Mặt Cười Ngộ Nghĩnh  Vectơ,thuông Hình ảnh | Định dạng hình ảnh EPS 380580229|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312" y="3556982"/>
            <a:ext cx="1686292" cy="168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Nhãn Dán Bông Hoa Nhỏ Màu Hồng Dễ Thương Với Khuôn Mặt Cười Ngộ Nghĩnh  Vectơ,thuông Hình ảnh | Định dạng hình ảnh EPS 380580229|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928" y="3531140"/>
            <a:ext cx="1686292" cy="168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10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8" descr="Hình nền đẹp cho bài giảng điện tử - Ảnh nền thiết kế bài giảng điện tử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68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8"/>
          <p:cNvSpPr txBox="1"/>
          <p:nvPr/>
        </p:nvSpPr>
        <p:spPr>
          <a:xfrm>
            <a:off x="3399312" y="1443190"/>
            <a:ext cx="5590309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Đội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nhanh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nhất</a:t>
            </a:r>
            <a:endParaRPr sz="4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Vui đến trườ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155684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1" descr="Hình nền đẹp cho bài giảng điện tử - Ảnh nền thiết kế bài giảng điện tử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/>
          <p:nvPr/>
        </p:nvSpPr>
        <p:spPr>
          <a:xfrm>
            <a:off x="4262718" y="1694329"/>
            <a:ext cx="441063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 thúc</a:t>
            </a:r>
            <a:endParaRPr sz="7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141</Words>
  <Application>Microsoft Office PowerPoint</Application>
  <PresentationFormat>Widescreen</PresentationFormat>
  <Paragraphs>42</Paragraphs>
  <Slides>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modified xsi:type="dcterms:W3CDTF">2025-10-19T07:29:50Z</dcterms:modified>
</cp:coreProperties>
</file>