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0" r:id="rId4"/>
    <p:sldId id="264" r:id="rId5"/>
    <p:sldId id="267" r:id="rId6"/>
    <p:sldId id="272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717" y="445273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4073" y="2135577"/>
            <a:ext cx="7585544" cy="2993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VĂN MINH THANH LỊCH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tới lớp</a:t>
            </a:r>
          </a:p>
          <a:p>
            <a:pPr algn="ctr"/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Vân</a:t>
            </a:r>
          </a:p>
          <a:p>
            <a:pPr algn="ctr"/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46" y="909964"/>
            <a:ext cx="1625513" cy="1625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46" y="690180"/>
            <a:ext cx="9554908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93" y="266258"/>
            <a:ext cx="9593014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0" y="618733"/>
            <a:ext cx="9421540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04" y="285311"/>
            <a:ext cx="9259592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Techsi.vn</cp:lastModifiedBy>
  <cp:revision>27</cp:revision>
  <dcterms:created xsi:type="dcterms:W3CDTF">2022-10-20T13:44:39Z</dcterms:created>
  <dcterms:modified xsi:type="dcterms:W3CDTF">2025-01-03T08:16:23Z</dcterms:modified>
</cp:coreProperties>
</file>