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99" r:id="rId4"/>
    <p:sldId id="314" r:id="rId5"/>
    <p:sldId id="315" r:id="rId6"/>
    <p:sldId id="316" r:id="rId7"/>
    <p:sldId id="317" r:id="rId8"/>
    <p:sldId id="273" r:id="rId9"/>
    <p:sldId id="313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 showGuides="1">
      <p:cViewPr varScale="1">
        <p:scale>
          <a:sx n="90" d="100"/>
          <a:sy n="90" d="100"/>
        </p:scale>
        <p:origin x="90" y="114"/>
      </p:cViewPr>
      <p:guideLst>
        <p:guide orient="horz" pos="2156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video" Target="file:///C:\Users\pc\Documents\nh&#7841;c%20m&#249;a%20h&#232;%20&#273;&#7871;n.mp4" TargetMode="External"/><Relationship Id="rId1" Type="http://schemas.microsoft.com/office/2007/relationships/media" Target="file:///C:\Users\pc\Documents\nh&#7841;c%20m&#249;a%20h&#232;%20&#273;&#7871;n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19400"/>
            <a:ext cx="831723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NBPB: </a:t>
            </a:r>
            <a:r>
              <a:rPr lang="en-US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9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9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9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24-36 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7620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TRƯỜNG MẦM NON BAN MAI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941895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  <a:p>
            <a:pPr algn="ctr"/>
            <a:r>
              <a:rPr 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giờ học và chuyển</a:t>
            </a:r>
          </a:p>
          <a:p>
            <a:pPr algn="ctr"/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Bát</a:t>
            </a:r>
          </a:p>
        </p:txBody>
      </p:sp>
      <p:pic>
        <p:nvPicPr>
          <p:cNvPr id="11" name="nhạc mùa hè đến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09600" y="-76200"/>
            <a:ext cx="12801600" cy="80740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600200" y="3048000"/>
            <a:ext cx="9982200" cy="1295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thú</a:t>
            </a:r>
            <a:r>
              <a:rPr lang="vi-VN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Cô và trẻ cùng hát bài “ </a:t>
            </a:r>
            <a:r>
              <a:rPr lang="vi-VN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bóng”</a:t>
            </a:r>
            <a:r>
              <a:rPr lang="vi-VN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chơi </a:t>
            </a: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057400" y="2514600"/>
            <a:ext cx="7259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7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14800" y="838200"/>
            <a:ext cx="45720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419600" y="4648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52600" y="2078990"/>
            <a:ext cx="8345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838325" y="3917315"/>
            <a:ext cx="7754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* TC1: “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”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rổ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2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giơ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to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+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,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“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”</a:t>
            </a:r>
            <a:endParaRPr lang="vi-VN" dirty="0"/>
          </a:p>
          <a:p>
            <a:r>
              <a:rPr lang="en-US" dirty="0"/>
              <a:t>+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“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”</a:t>
            </a:r>
            <a:endParaRPr lang="vi-VN" dirty="0"/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4520" y="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45895" y="2078990"/>
            <a:ext cx="865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to”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752600" y="317631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291</Words>
  <Application>Microsoft Office PowerPoint</Application>
  <PresentationFormat>Widescreen</PresentationFormat>
  <Paragraphs>23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1_Default Design</vt:lpstr>
      <vt:lpstr>     LĨNH VỰC PHÁT TRIỂN NGÔN NGỮ NBPB:  Hình tròn Đối tượng: 24-36 tháng </vt:lpstr>
      <vt:lpstr>Cô và trẻ đọc bài thơ: Cái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46</cp:revision>
  <dcterms:created xsi:type="dcterms:W3CDTF">2006-08-16T00:00:00Z</dcterms:created>
  <dcterms:modified xsi:type="dcterms:W3CDTF">2025-01-02T06:36:25Z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BAFF3A3A068145F9BCB964E2D492F2D6_13</vt:lpwstr>
  </property>
  <property fmtid="{D5CDD505-2E9C-101B-9397-08002B2CF9AE}" pid="3" name="KSOProductBuildVer">
    <vt:lpwstr>1033-12.2.0.19307</vt:lpwstr>
  </property>
</Properties>
</file>