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8" r:id="rId5"/>
    <p:sldId id="257" r:id="rId6"/>
    <p:sldId id="260" r:id="rId7"/>
    <p:sldId id="261" r:id="rId8"/>
    <p:sldId id="262" r:id="rId9"/>
    <p:sldId id="263" r:id="rId10"/>
    <p:sldId id="265" r:id="rId11"/>
    <p:sldId id="272" r:id="rId12"/>
    <p:sldId id="273" r:id="rId13"/>
    <p:sldId id="274" r:id="rId14"/>
    <p:sldId id="25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10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843638"/>
      </p:ext>
    </p:extLst>
  </p:cSld>
  <p:clrMapOvr>
    <a:masterClrMapping/>
  </p:clrMapOvr>
  <p:transition spd="slow" advTm="11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546445"/>
      </p:ext>
    </p:extLst>
  </p:cSld>
  <p:clrMapOvr>
    <a:masterClrMapping/>
  </p:clrMapOvr>
  <p:transition spd="slow" advTm="11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960247"/>
      </p:ext>
    </p:extLst>
  </p:cSld>
  <p:clrMapOvr>
    <a:masterClrMapping/>
  </p:clrMapOvr>
  <p:transition spd="slow" advTm="11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3E1FA4D-93E7-4641-8748-33D4A398FC10}" type="datetimeFigureOut">
              <a:rPr lang="en-US"/>
              <a:pPr>
                <a:defRPr/>
              </a:pPr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ADAB874-0A79-4C3F-A396-E10724900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31895"/>
      </p:ext>
    </p:extLst>
  </p:cSld>
  <p:clrMapOvr>
    <a:masterClrMapping/>
  </p:clrMapOvr>
  <p:transition spd="slow" advTm="11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AA2524-7873-4D65-B5C2-399072EF250D}" type="datetimeFigureOut">
              <a:rPr lang="en-US"/>
              <a:pPr>
                <a:defRPr/>
              </a:pPr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0D83FB3-0B3F-4F42-B85E-80C729ECCD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4385"/>
      </p:ext>
    </p:extLst>
  </p:cSld>
  <p:clrMapOvr>
    <a:masterClrMapping/>
  </p:clrMapOvr>
  <p:transition spd="slow" advTm="11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6E29A1B-ADFC-42BE-BCE7-6D8A041E3703}" type="datetimeFigureOut">
              <a:rPr lang="en-US"/>
              <a:pPr>
                <a:defRPr/>
              </a:pPr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C643F4C-BF88-470D-B796-9875C877E7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18157"/>
      </p:ext>
    </p:extLst>
  </p:cSld>
  <p:clrMapOvr>
    <a:masterClrMapping/>
  </p:clrMapOvr>
  <p:transition spd="slow" advTm="11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7A986E3-201F-4BA2-966E-D7387FCF530C}" type="datetimeFigureOut">
              <a:rPr lang="en-US"/>
              <a:pPr>
                <a:defRPr/>
              </a:pPr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054B1C4-D096-4FBD-B904-9840029AFC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838275"/>
      </p:ext>
    </p:extLst>
  </p:cSld>
  <p:clrMapOvr>
    <a:masterClrMapping/>
  </p:clrMapOvr>
  <p:transition spd="slow" advTm="11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4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38C6E31-F1AF-40D8-8281-38946D2F56F9}" type="datetimeFigureOut">
              <a:rPr lang="en-US"/>
              <a:pPr>
                <a:defRPr/>
              </a:pPr>
              <a:t>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48DC55D-EAF5-43CA-BF1B-C8276B84BB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1766"/>
      </p:ext>
    </p:extLst>
  </p:cSld>
  <p:clrMapOvr>
    <a:masterClrMapping/>
  </p:clrMapOvr>
  <p:transition spd="slow" advTm="11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BC8DFA1-5312-45CB-A209-9847CEBEE837}" type="datetimeFigureOut">
              <a:rPr lang="en-US"/>
              <a:pPr>
                <a:defRPr/>
              </a:pPr>
              <a:t>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734C53C-9292-46A1-8BBD-E9CEA7B1A3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460397"/>
      </p:ext>
    </p:extLst>
  </p:cSld>
  <p:clrMapOvr>
    <a:masterClrMapping/>
  </p:clrMapOvr>
  <p:transition spd="slow" advTm="11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1254C69-78FE-4192-A3FD-0910EF3E00EE}" type="datetimeFigureOut">
              <a:rPr lang="en-US"/>
              <a:pPr>
                <a:defRPr/>
              </a:pPr>
              <a:t>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B8D82E0-238B-41A4-8029-DFE1240DEB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0342"/>
      </p:ext>
    </p:extLst>
  </p:cSld>
  <p:clrMapOvr>
    <a:masterClrMapping/>
  </p:clrMapOvr>
  <p:transition spd="slow" advTm="11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8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2F87E64-9097-402B-B70A-FE849B6AA6DE}" type="datetimeFigureOut">
              <a:rPr lang="en-US"/>
              <a:pPr>
                <a:defRPr/>
              </a:pPr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EE8C8DA-34F3-4CF6-9664-7D7C01C46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851745"/>
      </p:ext>
    </p:extLst>
  </p:cSld>
  <p:clrMapOvr>
    <a:masterClrMapping/>
  </p:clrMapOvr>
  <p:transition spd="slow" advTm="11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10294"/>
      </p:ext>
    </p:extLst>
  </p:cSld>
  <p:clrMapOvr>
    <a:masterClrMapping/>
  </p:clrMapOvr>
  <p:transition spd="slow" advTm="1100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E110F75-6899-4C7A-871C-A46979AD370A}" type="datetimeFigureOut">
              <a:rPr lang="en-US"/>
              <a:pPr>
                <a:defRPr/>
              </a:pPr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8C2313C-4165-4CAB-85A5-E4992E60E5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25266"/>
      </p:ext>
    </p:extLst>
  </p:cSld>
  <p:clrMapOvr>
    <a:masterClrMapping/>
  </p:clrMapOvr>
  <p:transition spd="slow" advTm="11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5A910E4-E452-42B8-9593-9148ABF379C4}" type="datetimeFigureOut">
              <a:rPr lang="en-US"/>
              <a:pPr>
                <a:defRPr/>
              </a:pPr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735853D-554B-4FD6-A053-361543B936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81775"/>
      </p:ext>
    </p:extLst>
  </p:cSld>
  <p:clrMapOvr>
    <a:masterClrMapping/>
  </p:clrMapOvr>
  <p:transition spd="slow" advTm="11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8FA5739-993A-4517-B11B-C3EE30EF2F24}" type="datetimeFigureOut">
              <a:rPr lang="en-US"/>
              <a:pPr>
                <a:defRPr/>
              </a:pPr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199617D-03C7-4B31-9C44-395E017C06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14421"/>
      </p:ext>
    </p:extLst>
  </p:cSld>
  <p:clrMapOvr>
    <a:masterClrMapping/>
  </p:clrMapOvr>
  <p:transition spd="slow" advTm="1100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7488CB7-624A-49FA-B69F-8C65C9CAB051}" type="datetimeFigureOut">
              <a:rPr lang="en-US"/>
              <a:pPr>
                <a:defRPr/>
              </a:pPr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FE5DC66-F938-4029-9920-4DC3D08A69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120208"/>
      </p:ext>
    </p:extLst>
  </p:cSld>
  <p:clrMapOvr>
    <a:masterClrMapping/>
  </p:clrMapOvr>
  <p:transition spd="slow" advTm="110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E51B71-22D8-4446-9D82-E157B131DD72}" type="datetimeFigureOut">
              <a:rPr lang="en-US"/>
              <a:pPr>
                <a:defRPr/>
              </a:pPr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6B772BA-DAB3-4082-B54C-2F5F437100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51310"/>
      </p:ext>
    </p:extLst>
  </p:cSld>
  <p:clrMapOvr>
    <a:masterClrMapping/>
  </p:clrMapOvr>
  <p:transition spd="slow" advTm="1100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757B2D6-A1F1-42FE-A08F-717CE6D5190F}" type="datetimeFigureOut">
              <a:rPr lang="en-US"/>
              <a:pPr>
                <a:defRPr/>
              </a:pPr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642475B-7A4E-43AC-A841-E2471559A3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35348"/>
      </p:ext>
    </p:extLst>
  </p:cSld>
  <p:clrMapOvr>
    <a:masterClrMapping/>
  </p:clrMapOvr>
  <p:transition spd="slow" advTm="1100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4CACF1-4AD9-49A3-A4E5-6BDEA84619C3}" type="datetimeFigureOut">
              <a:rPr lang="en-US"/>
              <a:pPr>
                <a:defRPr/>
              </a:pPr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3A7588E-013A-4CC1-9D9A-1A2E1D9018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49351"/>
      </p:ext>
    </p:extLst>
  </p:cSld>
  <p:clrMapOvr>
    <a:masterClrMapping/>
  </p:clrMapOvr>
  <p:transition spd="slow" advTm="1100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D1DFFF3-1951-448D-9A24-50B0FBC0DF0A}" type="datetimeFigureOut">
              <a:rPr lang="en-US"/>
              <a:pPr>
                <a:defRPr/>
              </a:pPr>
              <a:t>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141E124-F194-4713-AF3A-5265B94F62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45853"/>
      </p:ext>
    </p:extLst>
  </p:cSld>
  <p:clrMapOvr>
    <a:masterClrMapping/>
  </p:clrMapOvr>
  <p:transition spd="slow" advTm="1100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7E41060-E706-408F-BFA8-F1710208A1FA}" type="datetimeFigureOut">
              <a:rPr lang="en-US"/>
              <a:pPr>
                <a:defRPr/>
              </a:pPr>
              <a:t>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5DB6A52-14C7-421F-A52E-DD6619C16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44546"/>
      </p:ext>
    </p:extLst>
  </p:cSld>
  <p:clrMapOvr>
    <a:masterClrMapping/>
  </p:clrMapOvr>
  <p:transition spd="slow" advTm="1100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BD679B7-A1D8-43D8-893B-7871AD194332}" type="datetimeFigureOut">
              <a:rPr lang="en-US"/>
              <a:pPr>
                <a:defRPr/>
              </a:pPr>
              <a:t>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14BD13-C89B-4F54-A622-FEFA0DD0F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763881"/>
      </p:ext>
    </p:extLst>
  </p:cSld>
  <p:clrMapOvr>
    <a:masterClrMapping/>
  </p:clrMapOvr>
  <p:transition spd="slow" advTm="11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54485"/>
      </p:ext>
    </p:extLst>
  </p:cSld>
  <p:clrMapOvr>
    <a:masterClrMapping/>
  </p:clrMapOvr>
  <p:transition spd="slow" advTm="1100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5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17A1D25-4DBD-4650-ACD6-397BC08C8AA4}" type="datetimeFigureOut">
              <a:rPr lang="en-US"/>
              <a:pPr>
                <a:defRPr/>
              </a:pPr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05FF74E-36EE-40BA-B0CA-A628641B1F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53240"/>
      </p:ext>
    </p:extLst>
  </p:cSld>
  <p:clrMapOvr>
    <a:masterClrMapping/>
  </p:clrMapOvr>
  <p:transition spd="slow" advTm="1100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13ABA0F-5CCB-4807-9247-38B1E506C586}" type="datetimeFigureOut">
              <a:rPr lang="en-US"/>
              <a:pPr>
                <a:defRPr/>
              </a:pPr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2EF5A8C-BFF8-492F-BA47-D95802E1EE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81305"/>
      </p:ext>
    </p:extLst>
  </p:cSld>
  <p:clrMapOvr>
    <a:masterClrMapping/>
  </p:clrMapOvr>
  <p:transition spd="slow" advTm="1100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272DC5D-B5D7-4E8C-9435-BD7A71F9AA66}" type="datetimeFigureOut">
              <a:rPr lang="en-US"/>
              <a:pPr>
                <a:defRPr/>
              </a:pPr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197FB8E-45F1-4E27-9C66-35755CEB0A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161882"/>
      </p:ext>
    </p:extLst>
  </p:cSld>
  <p:clrMapOvr>
    <a:masterClrMapping/>
  </p:clrMapOvr>
  <p:transition spd="slow" advTm="1100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780C32E-D318-4E98-AED3-B6FDEB62F26B}" type="datetimeFigureOut">
              <a:rPr lang="en-US"/>
              <a:pPr>
                <a:defRPr/>
              </a:pPr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B1FF016-9D57-40F0-B68F-AD71292FC0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339419"/>
      </p:ext>
    </p:extLst>
  </p:cSld>
  <p:clrMapOvr>
    <a:masterClrMapping/>
  </p:clrMapOvr>
  <p:transition spd="slow" advTm="1100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92764"/>
      </p:ext>
    </p:extLst>
  </p:cSld>
  <p:clrMapOvr>
    <a:masterClrMapping/>
  </p:clrMapOvr>
  <p:transition spd="slow" advTm="1100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849947"/>
      </p:ext>
    </p:extLst>
  </p:cSld>
  <p:clrMapOvr>
    <a:masterClrMapping/>
  </p:clrMapOvr>
  <p:transition spd="slow" advTm="1100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316249"/>
      </p:ext>
    </p:extLst>
  </p:cSld>
  <p:clrMapOvr>
    <a:masterClrMapping/>
  </p:clrMapOvr>
  <p:transition spd="slow" advTm="1100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112724"/>
      </p:ext>
    </p:extLst>
  </p:cSld>
  <p:clrMapOvr>
    <a:masterClrMapping/>
  </p:clrMapOvr>
  <p:transition spd="slow" advTm="1100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49371"/>
      </p:ext>
    </p:extLst>
  </p:cSld>
  <p:clrMapOvr>
    <a:masterClrMapping/>
  </p:clrMapOvr>
  <p:transition spd="slow" advTm="1100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815453"/>
      </p:ext>
    </p:extLst>
  </p:cSld>
  <p:clrMapOvr>
    <a:masterClrMapping/>
  </p:clrMapOvr>
  <p:transition spd="slow" advTm="11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375390"/>
      </p:ext>
    </p:extLst>
  </p:cSld>
  <p:clrMapOvr>
    <a:masterClrMapping/>
  </p:clrMapOvr>
  <p:transition spd="slow" advTm="1100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391978"/>
      </p:ext>
    </p:extLst>
  </p:cSld>
  <p:clrMapOvr>
    <a:masterClrMapping/>
  </p:clrMapOvr>
  <p:transition spd="slow" advTm="1100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784715"/>
      </p:ext>
    </p:extLst>
  </p:cSld>
  <p:clrMapOvr>
    <a:masterClrMapping/>
  </p:clrMapOvr>
  <p:transition spd="slow" advTm="1100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842651"/>
      </p:ext>
    </p:extLst>
  </p:cSld>
  <p:clrMapOvr>
    <a:masterClrMapping/>
  </p:clrMapOvr>
  <p:transition spd="slow" advTm="1100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593641"/>
      </p:ext>
    </p:extLst>
  </p:cSld>
  <p:clrMapOvr>
    <a:masterClrMapping/>
  </p:clrMapOvr>
  <p:transition spd="slow" advTm="1100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116522"/>
      </p:ext>
    </p:extLst>
  </p:cSld>
  <p:clrMapOvr>
    <a:masterClrMapping/>
  </p:clrMapOvr>
  <p:transition spd="slow" advTm="11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22165"/>
      </p:ext>
    </p:extLst>
  </p:cSld>
  <p:clrMapOvr>
    <a:masterClrMapping/>
  </p:clrMapOvr>
  <p:transition spd="slow" advTm="11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29663"/>
      </p:ext>
    </p:extLst>
  </p:cSld>
  <p:clrMapOvr>
    <a:masterClrMapping/>
  </p:clrMapOvr>
  <p:transition spd="slow" advTm="11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85393"/>
      </p:ext>
    </p:extLst>
  </p:cSld>
  <p:clrMapOvr>
    <a:masterClrMapping/>
  </p:clrMapOvr>
  <p:transition spd="slow" advTm="11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06733"/>
      </p:ext>
    </p:extLst>
  </p:cSld>
  <p:clrMapOvr>
    <a:masterClrMapping/>
  </p:clrMapOvr>
  <p:transition spd="slow" advTm="11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4606"/>
      </p:ext>
    </p:extLst>
  </p:cSld>
  <p:clrMapOvr>
    <a:masterClrMapping/>
  </p:clrMapOvr>
  <p:transition spd="slow" advTm="11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DC63A-BD99-48E7-B990-EE55D84D7171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74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11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4A3ADF0-62D1-4EEF-98EE-199D31616DD5}" type="datetimeFigureOut">
              <a:rPr lang="en-US"/>
              <a:pPr>
                <a:defRPr/>
              </a:pPr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A4F4113-8371-4C3D-88E3-F9287166B8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976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11000"/>
  <p:txStyles>
    <p:titleStyle>
      <a:lvl1pPr algn="ctr" defTabSz="685800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182563"/>
            <a:ext cx="548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066800"/>
            <a:ext cx="5486400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039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6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BED8230-C2F5-4D96-AE63-35851E041509}" type="datetimeFigureOut">
              <a:rPr lang="en-US"/>
              <a:pPr>
                <a:defRPr/>
              </a:pPr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039"/>
            <a:ext cx="1930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6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039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6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9EE6570-F1B8-4CC3-95E6-61E07B3FCC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2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Tm="11000"/>
  <p:txStyles>
    <p:titleStyle>
      <a:lvl1pPr algn="ctr" defTabSz="457200" rtl="0" fontAlgn="base">
        <a:spcBef>
          <a:spcPct val="0"/>
        </a:spcBef>
        <a:spcAft>
          <a:spcPct val="0"/>
        </a:spcAft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171450" indent="-1714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3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983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 advTm="11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3"/>
          <a:stretch/>
        </p:blipFill>
        <p:spPr bwMode="auto">
          <a:xfrm>
            <a:off x="0" y="0"/>
            <a:ext cx="12192000" cy="6889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733800" y="398463"/>
            <a:ext cx="4953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MAI XANH</a:t>
            </a:r>
            <a:endParaRPr lang="en-US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8400" y="2640013"/>
            <a:ext cx="7543800" cy="183127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5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GIÁO DỤC NẾP SỐNG THANH LỊCH, VĂN MINH</a:t>
            </a:r>
          </a:p>
          <a:p>
            <a:pPr algn="ctr">
              <a:defRPr/>
            </a:pPr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Lấy thức ăn vừa đủ, ăn từ 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</a:p>
          <a:p>
            <a:pPr algn="ctr">
              <a:defRPr/>
            </a:pPr>
            <a:endParaRPr lang="en-US" sz="24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Mẫu giáo lớn 5-6 tuổi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307" y="697021"/>
            <a:ext cx="2176658" cy="21766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5915049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0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4026" y="190123"/>
            <a:ext cx="74057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3: Bé hãy chọn hành vi chưa đúng khi ăn?</a:t>
            </a:r>
            <a:endParaRPr 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11109" y="1397251"/>
            <a:ext cx="3263774" cy="2939359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262677" y="1406306"/>
            <a:ext cx="3143057" cy="2930303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781455" y="1406305"/>
            <a:ext cx="3544430" cy="2930303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2385" y="4680641"/>
            <a:ext cx="33950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A.Ăn hết suất, không để rơi vãi thức ăn ra bàn</a:t>
            </a:r>
            <a:endParaRPr lang="en-US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44983" y="4598685"/>
            <a:ext cx="3395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B.Ăn chậm, nhai kỹ, không phát ra tiếng</a:t>
            </a:r>
            <a:endParaRPr lang="en-US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47581" y="4516729"/>
            <a:ext cx="3395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C.Ăn thật nhanh, vừa ăn vừa nói chuyện</a:t>
            </a:r>
            <a:endParaRPr lang="en-US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272741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5" grpId="0"/>
      <p:bldP spid="5" grpId="1"/>
      <p:bldP spid="10" grpId="0"/>
      <p:bldP spid="10" grpId="1"/>
      <p:bldP spid="11" grpId="0"/>
      <p:bldP spid="1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2364568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bai hat moi ban 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7764" y="1126401"/>
            <a:ext cx="8946271" cy="450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62572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147"/>
            <a:ext cx="12192000" cy="6947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185" y="365125"/>
            <a:ext cx="8219629" cy="591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36125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733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59" y="151601"/>
            <a:ext cx="8284052" cy="631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186383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733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206" y="728721"/>
            <a:ext cx="7008549" cy="519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36819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733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57" y="604283"/>
            <a:ext cx="8999908" cy="569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38865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1" name="WordArt 5" descr="031"/>
          <p:cNvSpPr>
            <a:spLocks noChangeArrowheads="1" noChangeShapeType="1" noTextEdit="1"/>
          </p:cNvSpPr>
          <p:nvPr/>
        </p:nvSpPr>
        <p:spPr bwMode="auto">
          <a:xfrm>
            <a:off x="2133600" y="152400"/>
            <a:ext cx="802005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blipFill dpi="0" rotWithShape="1">
                <a:blip r:embed="rId3"/>
                <a:srcRect/>
                <a:stretch>
                  <a:fillRect/>
                </a:stretch>
              </a:blip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" y="0"/>
            <a:ext cx="12183980" cy="68415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00200" y="1981200"/>
            <a:ext cx="9248045" cy="290848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endParaRPr lang="en-US" sz="30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0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2370656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0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4026" y="190123"/>
            <a:ext cx="74057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1: Trong các hành vi sau đây, hành vi nào sau đây là đúng?</a:t>
            </a:r>
            <a:endParaRPr 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10698" y="2163778"/>
            <a:ext cx="3376944" cy="3213979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407528" y="2163777"/>
            <a:ext cx="3376944" cy="3213979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8104358" y="2163776"/>
            <a:ext cx="3376944" cy="3213979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294076" y="2390114"/>
            <a:ext cx="490396" cy="48888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C00000"/>
                </a:solidFill>
              </a:rPr>
              <a:t>2</a:t>
            </a:r>
            <a:endParaRPr lang="en-US" sz="2800" b="1">
              <a:solidFill>
                <a:srgbClr val="C0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0945640" y="2515354"/>
            <a:ext cx="490396" cy="48888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84537093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0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4026" y="190123"/>
            <a:ext cx="74057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2: Những hành động nào cần làm khi ăn?</a:t>
            </a:r>
            <a:endParaRPr 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6829" y="2100404"/>
            <a:ext cx="54411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Mời ông bà, bố mẹ trước khi ăn</a:t>
            </a:r>
            <a:endParaRPr lang="en-US" sz="44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6829" y="3864322"/>
            <a:ext cx="54411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Không cần mời ông bà, bố mẹ trước khi ăn</a:t>
            </a:r>
            <a:endParaRPr lang="en-US" sz="44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58" y="1629625"/>
            <a:ext cx="3404103" cy="19367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506" y="3864322"/>
            <a:ext cx="3467477" cy="195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71020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0" grpId="1"/>
      <p:bldP spid="11" grpId="0"/>
      <p:bldP spid="11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5|5|6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4.4|4.8|3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173</Words>
  <Application>Microsoft Office PowerPoint</Application>
  <PresentationFormat>Widescreen</PresentationFormat>
  <Paragraphs>20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Techsi.vn</cp:lastModifiedBy>
  <cp:revision>13</cp:revision>
  <dcterms:created xsi:type="dcterms:W3CDTF">2022-10-20T13:44:39Z</dcterms:created>
  <dcterms:modified xsi:type="dcterms:W3CDTF">2025-01-03T08:03:43Z</dcterms:modified>
</cp:coreProperties>
</file>