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5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0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C199-140A-4E30-A1CF-686A6EBAE60F}" type="datetimeFigureOut">
              <a:rPr lang="en-US" smtClean="0"/>
              <a:t>03-Jan-25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C851-6680-4579-9ECE-9BEFCACFA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4800"/>
            <a:ext cx="12192000" cy="6936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2268" y="1105110"/>
            <a:ext cx="854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0258" y="3954155"/>
            <a:ext cx="8930640" cy="19056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9017" y="4429919"/>
            <a:ext cx="649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A0D35A-82AF-9FB8-DB80-C542CB0E00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54" y="1520608"/>
            <a:ext cx="1953689" cy="19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3345" y="2767280"/>
            <a:ext cx="46217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23" y="1577067"/>
            <a:ext cx="5903072" cy="4196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02243" cy="9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4121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3346" y="2767280"/>
            <a:ext cx="4621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56" y="1487120"/>
            <a:ext cx="5809844" cy="4090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6" y="0"/>
            <a:ext cx="1054043" cy="10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426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288928" y="2147350"/>
            <a:ext cx="5384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" y="2055813"/>
            <a:ext cx="5903072" cy="4196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61536"/>
            <a:ext cx="983033" cy="10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22255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9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7230" y="2894152"/>
            <a:ext cx="56371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40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8810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nền màu hồng dễ thương, nhẹ n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5525" y="2967335"/>
            <a:ext cx="6320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 gặp lại các con !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nền màu hồng dễ thương, nhẹ n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8619" y="260847"/>
            <a:ext cx="52850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US" sz="3600" b="1" i="0" u="none" strike="noStrike" kern="1200" cap="none" spc="0" normalizeH="0" noProof="0" dirty="0" smtClean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2042" y="869613"/>
            <a:ext cx="3627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52" y="2054810"/>
            <a:ext cx="6230440" cy="47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nền màu hồng dễ thương, nhẹ n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992997"/>
            <a:ext cx="85638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pp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</a:t>
            </a:r>
            <a:r>
              <a:rPr kumimoji="0" lang="en-US" sz="5400" b="1" i="0" u="none" strike="noStrike" kern="1200" cap="none" spc="0" normalizeH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endParaRPr kumimoji="0" lang="en-US" sz="5400" b="1" i="0" u="none" strike="noStrike" kern="1200" cap="none" spc="0" normalizeH="0" noProof="0" dirty="0" smtClean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" y="0"/>
            <a:ext cx="1221578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" y="0"/>
            <a:ext cx="1086881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6325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8741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61342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848"/>
            <a:ext cx="1066692" cy="11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6155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3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978142" cy="10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3631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Ván gỗ Vẽ biểu Ngữ nghệ thuật Clip - bảng hiệu png tải về - Miễn phí trong  suốt Máy Tính Nền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11444" cy="8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1362970">
            <a:off x="2616521" y="1690688"/>
            <a:ext cx="69589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 thoại nội dung bài thơ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5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Đồ Thị Vector Vẽ Minh Họa Cho Quang Cảnh Thành Phố Pieces-vector Cảnh  Quan-miễn Phí Vector Miễn Phí Tải V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42"/>
            <a:ext cx="12192001" cy="68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-24494"/>
            <a:ext cx="1003828" cy="1003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4377" y="322144"/>
            <a:ext cx="17876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56500" y="760271"/>
            <a:ext cx="5933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2" y="2238591"/>
            <a:ext cx="12255302" cy="46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</cp:revision>
  <dcterms:created xsi:type="dcterms:W3CDTF">2022-12-01T14:54:17Z</dcterms:created>
  <dcterms:modified xsi:type="dcterms:W3CDTF">2025-01-03T09:35:07Z</dcterms:modified>
</cp:coreProperties>
</file>